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0" r:id="rId4"/>
    <p:sldId id="273" r:id="rId5"/>
    <p:sldId id="274" r:id="rId6"/>
    <p:sldId id="278" r:id="rId7"/>
    <p:sldId id="279" r:id="rId8"/>
    <p:sldId id="289" r:id="rId9"/>
    <p:sldId id="286" r:id="rId10"/>
    <p:sldId id="285" r:id="rId11"/>
    <p:sldId id="287" r:id="rId1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6B8F26-ACC3-4EF7-B733-4BDFB2ADE4E1}" v="159" dt="2019-03-18T13:46:42.9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79" d="100"/>
          <a:sy n="79" d="100"/>
        </p:scale>
        <p:origin x="102" y="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316A6B-742F-4687-B424-66D819E3C6E1}" type="doc">
      <dgm:prSet loTypeId="urn:microsoft.com/office/officeart/2008/layout/NameandTitleOrganizationalChart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E08BD2C4-1AEF-4169-B331-EB6B58B67786}">
      <dgm:prSet phldrT="[Tekst]"/>
      <dgm:spPr/>
      <dgm:t>
        <a:bodyPr/>
        <a:lstStyle/>
        <a:p>
          <a:r>
            <a:rPr lang="nb-NO" dirty="0"/>
            <a:t>Ole Petter Nordahl</a:t>
          </a:r>
        </a:p>
      </dgm:t>
    </dgm:pt>
    <dgm:pt modelId="{E2C9BFB0-7956-4DB6-8682-C4A06DB371E4}" type="parTrans" cxnId="{BFD1A0BC-B680-47B7-A1B2-21B56763AB16}">
      <dgm:prSet/>
      <dgm:spPr/>
      <dgm:t>
        <a:bodyPr/>
        <a:lstStyle/>
        <a:p>
          <a:endParaRPr lang="nb-NO"/>
        </a:p>
      </dgm:t>
    </dgm:pt>
    <dgm:pt modelId="{4B372C0F-AB1C-4C92-BE77-76A8BD18221D}" type="sibTrans" cxnId="{BFD1A0BC-B680-47B7-A1B2-21B56763AB16}">
      <dgm:prSet/>
      <dgm:spPr/>
      <dgm:t>
        <a:bodyPr/>
        <a:lstStyle/>
        <a:p>
          <a:pPr algn="ctr"/>
          <a:r>
            <a:rPr lang="nb-NO" dirty="0"/>
            <a:t>Leder</a:t>
          </a:r>
        </a:p>
      </dgm:t>
    </dgm:pt>
    <dgm:pt modelId="{50D60B2F-5049-4960-89B7-25A7D537B9C1}" type="asst">
      <dgm:prSet phldrT="[Tekst]"/>
      <dgm:spPr/>
      <dgm:t>
        <a:bodyPr/>
        <a:lstStyle/>
        <a:p>
          <a:r>
            <a:rPr lang="en-US" dirty="0"/>
            <a:t>Gry Soland</a:t>
          </a:r>
          <a:endParaRPr lang="nb-NO" dirty="0"/>
        </a:p>
      </dgm:t>
    </dgm:pt>
    <dgm:pt modelId="{05A21516-BAD5-400B-9899-A7E94220469F}" type="parTrans" cxnId="{7EE147E6-E651-4D62-AE2A-423FB8451373}">
      <dgm:prSet/>
      <dgm:spPr/>
      <dgm:t>
        <a:bodyPr/>
        <a:lstStyle/>
        <a:p>
          <a:endParaRPr lang="nb-NO"/>
        </a:p>
      </dgm:t>
    </dgm:pt>
    <dgm:pt modelId="{43CCA872-A0EC-4510-AF71-C0046988B75F}" type="sibTrans" cxnId="{7EE147E6-E651-4D62-AE2A-423FB8451373}">
      <dgm:prSet/>
      <dgm:spPr/>
      <dgm:t>
        <a:bodyPr/>
        <a:lstStyle/>
        <a:p>
          <a:r>
            <a:rPr lang="nb-NO" dirty="0"/>
            <a:t>Nestleder</a:t>
          </a:r>
        </a:p>
      </dgm:t>
    </dgm:pt>
    <dgm:pt modelId="{8C830034-FEAA-47DA-9FE2-9C0A8879C389}">
      <dgm:prSet phldrT="[Tekst]"/>
      <dgm:spPr/>
      <dgm:t>
        <a:bodyPr/>
        <a:lstStyle/>
        <a:p>
          <a:r>
            <a:rPr lang="nb-NO" dirty="0"/>
            <a:t>Frank Sanden</a:t>
          </a:r>
        </a:p>
      </dgm:t>
    </dgm:pt>
    <dgm:pt modelId="{0EBF880A-2A2F-42A1-808F-B7EBEA979FAE}" type="parTrans" cxnId="{019CF3F7-DC50-4A66-B69E-EA410FB61C78}">
      <dgm:prSet/>
      <dgm:spPr/>
      <dgm:t>
        <a:bodyPr/>
        <a:lstStyle/>
        <a:p>
          <a:endParaRPr lang="nb-NO"/>
        </a:p>
      </dgm:t>
    </dgm:pt>
    <dgm:pt modelId="{F39B629B-ACDF-4A60-A006-7119498A2427}" type="sibTrans" cxnId="{019CF3F7-DC50-4A66-B69E-EA410FB61C78}">
      <dgm:prSet/>
      <dgm:spPr/>
      <dgm:t>
        <a:bodyPr/>
        <a:lstStyle/>
        <a:p>
          <a:r>
            <a:rPr lang="nb-NO" dirty="0"/>
            <a:t>Styremedlem/Kasserer</a:t>
          </a:r>
        </a:p>
      </dgm:t>
    </dgm:pt>
    <dgm:pt modelId="{1B91218A-86F9-46ED-85CD-31DB1B3BC301}">
      <dgm:prSet phldrT="[Tekst]"/>
      <dgm:spPr/>
      <dgm:t>
        <a:bodyPr/>
        <a:lstStyle/>
        <a:p>
          <a:r>
            <a:rPr lang="nb-NO" dirty="0"/>
            <a:t>Gry </a:t>
          </a:r>
          <a:r>
            <a:rPr lang="nb-NO" dirty="0" err="1"/>
            <a:t>Soland</a:t>
          </a:r>
          <a:endParaRPr lang="nb-NO" dirty="0"/>
        </a:p>
      </dgm:t>
    </dgm:pt>
    <dgm:pt modelId="{F450DF72-5513-48A3-A79C-5954CEF92D70}" type="parTrans" cxnId="{F9DB0891-079B-4E8B-BF8D-B57A510EBE69}">
      <dgm:prSet/>
      <dgm:spPr/>
      <dgm:t>
        <a:bodyPr/>
        <a:lstStyle/>
        <a:p>
          <a:endParaRPr lang="nb-NO"/>
        </a:p>
      </dgm:t>
    </dgm:pt>
    <dgm:pt modelId="{82571405-1E38-4C78-AE41-B83283552B2F}" type="sibTrans" cxnId="{F9DB0891-079B-4E8B-BF8D-B57A510EBE69}">
      <dgm:prSet/>
      <dgm:spPr/>
      <dgm:t>
        <a:bodyPr/>
        <a:lstStyle/>
        <a:p>
          <a:r>
            <a:rPr lang="nb-NO" dirty="0"/>
            <a:t>Styremedlem</a:t>
          </a:r>
        </a:p>
      </dgm:t>
    </dgm:pt>
    <dgm:pt modelId="{A6574BC0-B608-46F5-A77F-55E127961182}">
      <dgm:prSet phldrT="[Tekst]"/>
      <dgm:spPr/>
      <dgm:t>
        <a:bodyPr/>
        <a:lstStyle/>
        <a:p>
          <a:r>
            <a:rPr lang="en-US" dirty="0"/>
            <a:t>Trond Egil Gjelsvik-Bakke</a:t>
          </a:r>
          <a:endParaRPr lang="nb-NO" dirty="0"/>
        </a:p>
      </dgm:t>
    </dgm:pt>
    <dgm:pt modelId="{98031010-00EF-4C18-8955-ABBD59539EB3}" type="parTrans" cxnId="{FFFD2F6B-53C9-4852-8941-93748F2EBD36}">
      <dgm:prSet/>
      <dgm:spPr/>
      <dgm:t>
        <a:bodyPr/>
        <a:lstStyle/>
        <a:p>
          <a:endParaRPr lang="nb-NO"/>
        </a:p>
      </dgm:t>
    </dgm:pt>
    <dgm:pt modelId="{FEE0124D-AFC9-4C45-9F63-87E4EC402C09}" type="sibTrans" cxnId="{FFFD2F6B-53C9-4852-8941-93748F2EBD36}">
      <dgm:prSet/>
      <dgm:spPr/>
      <dgm:t>
        <a:bodyPr/>
        <a:lstStyle/>
        <a:p>
          <a:r>
            <a:rPr lang="nb-NO" dirty="0"/>
            <a:t>Styremedlem</a:t>
          </a:r>
        </a:p>
      </dgm:t>
    </dgm:pt>
    <dgm:pt modelId="{25CADC06-95E5-48EC-8F2F-5298A43A53CF}">
      <dgm:prSet phldrT="[Tekst]"/>
      <dgm:spPr/>
      <dgm:t>
        <a:bodyPr/>
        <a:lstStyle/>
        <a:p>
          <a:r>
            <a:rPr lang="en-US" dirty="0"/>
            <a:t>Oliver Gjelsvik-Bakke</a:t>
          </a:r>
          <a:endParaRPr lang="nb-NO" dirty="0"/>
        </a:p>
      </dgm:t>
    </dgm:pt>
    <dgm:pt modelId="{5896C7AE-FA6C-4E30-A203-E7692316E0AD}" type="parTrans" cxnId="{49066787-6004-4C54-95DC-C408E52D1DB6}">
      <dgm:prSet/>
      <dgm:spPr/>
      <dgm:t>
        <a:bodyPr/>
        <a:lstStyle/>
        <a:p>
          <a:endParaRPr lang="nb-NO"/>
        </a:p>
      </dgm:t>
    </dgm:pt>
    <dgm:pt modelId="{FF9C116A-B9EB-4516-8D38-75158DA1CD72}" type="sibTrans" cxnId="{49066787-6004-4C54-95DC-C408E52D1DB6}">
      <dgm:prSet/>
      <dgm:spPr/>
      <dgm:t>
        <a:bodyPr/>
        <a:lstStyle/>
        <a:p>
          <a:pPr algn="ctr"/>
          <a:r>
            <a:rPr lang="nb-NO" dirty="0"/>
            <a:t>Styremedlem</a:t>
          </a:r>
        </a:p>
      </dgm:t>
    </dgm:pt>
    <dgm:pt modelId="{035E5D6E-5AB8-4CAC-836B-16951167C765}">
      <dgm:prSet phldrT="[Tekst]"/>
      <dgm:spPr/>
      <dgm:t>
        <a:bodyPr/>
        <a:lstStyle/>
        <a:p>
          <a:r>
            <a:rPr lang="nb-NO" dirty="0"/>
            <a:t>Bjørn Egil Ludvigsen</a:t>
          </a:r>
        </a:p>
      </dgm:t>
    </dgm:pt>
    <dgm:pt modelId="{AE73A142-93A9-45CE-970C-ADAB637B78BB}" type="parTrans" cxnId="{39AC8792-9A6C-44DD-9AEA-BEF977F553C9}">
      <dgm:prSet/>
      <dgm:spPr/>
      <dgm:t>
        <a:bodyPr/>
        <a:lstStyle/>
        <a:p>
          <a:endParaRPr lang="nb-NO"/>
        </a:p>
      </dgm:t>
    </dgm:pt>
    <dgm:pt modelId="{ED38E5C5-D8A5-46DF-B282-1179EE567DD4}" type="sibTrans" cxnId="{39AC8792-9A6C-44DD-9AEA-BEF977F553C9}">
      <dgm:prSet/>
      <dgm:spPr/>
      <dgm:t>
        <a:bodyPr/>
        <a:lstStyle/>
        <a:p>
          <a:pPr algn="ctr"/>
          <a:r>
            <a:rPr lang="nb-NO" dirty="0"/>
            <a:t>Varamedlem</a:t>
          </a:r>
        </a:p>
      </dgm:t>
    </dgm:pt>
    <dgm:pt modelId="{87074D8A-7136-421B-88F9-54F56ECFFDDC}" type="asst">
      <dgm:prSet phldrT="[Tekst]"/>
      <dgm:spPr/>
      <dgm:t>
        <a:bodyPr/>
        <a:lstStyle/>
        <a:p>
          <a:r>
            <a:rPr lang="nb-NO" dirty="0"/>
            <a:t>Oddvar Bergsholm</a:t>
          </a:r>
        </a:p>
      </dgm:t>
    </dgm:pt>
    <dgm:pt modelId="{D8A3CE71-26CF-449D-A02E-42E38EBFD11A}" type="parTrans" cxnId="{8E569443-B1D6-4C40-8CDE-AFDF953F86B7}">
      <dgm:prSet/>
      <dgm:spPr/>
      <dgm:t>
        <a:bodyPr/>
        <a:lstStyle/>
        <a:p>
          <a:endParaRPr lang="en-GB"/>
        </a:p>
      </dgm:t>
    </dgm:pt>
    <dgm:pt modelId="{58D476A3-4F8B-4B67-9470-694BA3A614B4}" type="sibTrans" cxnId="{8E569443-B1D6-4C40-8CDE-AFDF953F86B7}">
      <dgm:prSet/>
      <dgm:spPr/>
      <dgm:t>
        <a:bodyPr/>
        <a:lstStyle/>
        <a:p>
          <a:r>
            <a:rPr lang="en-US" dirty="0" err="1"/>
            <a:t>Sportsligleder</a:t>
          </a:r>
          <a:endParaRPr lang="en-GB" dirty="0"/>
        </a:p>
      </dgm:t>
    </dgm:pt>
    <dgm:pt modelId="{AE8F3C2C-140B-4D3C-A5EF-0D3B078E9C8B}" type="pres">
      <dgm:prSet presAssocID="{21316A6B-742F-4687-B424-66D819E3C6E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9375838-7BA4-42CF-8658-7DAB00D4D1DC}" type="pres">
      <dgm:prSet presAssocID="{E08BD2C4-1AEF-4169-B331-EB6B58B67786}" presName="hierRoot1" presStyleCnt="0">
        <dgm:presLayoutVars>
          <dgm:hierBranch val="init"/>
        </dgm:presLayoutVars>
      </dgm:prSet>
      <dgm:spPr/>
    </dgm:pt>
    <dgm:pt modelId="{B4E8B70B-A2AF-403A-960E-612A38122D92}" type="pres">
      <dgm:prSet presAssocID="{E08BD2C4-1AEF-4169-B331-EB6B58B67786}" presName="rootComposite1" presStyleCnt="0"/>
      <dgm:spPr/>
    </dgm:pt>
    <dgm:pt modelId="{27B92C98-ED28-4563-A50E-AC7A85F3EA42}" type="pres">
      <dgm:prSet presAssocID="{E08BD2C4-1AEF-4169-B331-EB6B58B67786}" presName="rootText1" presStyleLbl="node0" presStyleIdx="0" presStyleCnt="2">
        <dgm:presLayoutVars>
          <dgm:chMax/>
          <dgm:chPref val="3"/>
        </dgm:presLayoutVars>
      </dgm:prSet>
      <dgm:spPr/>
    </dgm:pt>
    <dgm:pt modelId="{C746CECE-505E-4E65-A742-2A92C6B5D2E6}" type="pres">
      <dgm:prSet presAssocID="{E08BD2C4-1AEF-4169-B331-EB6B58B67786}" presName="titleText1" presStyleLbl="fgAcc0" presStyleIdx="0" presStyleCnt="2">
        <dgm:presLayoutVars>
          <dgm:chMax val="0"/>
          <dgm:chPref val="0"/>
        </dgm:presLayoutVars>
      </dgm:prSet>
      <dgm:spPr/>
    </dgm:pt>
    <dgm:pt modelId="{DD85475D-F6CC-4ED1-B9BC-5CD311815458}" type="pres">
      <dgm:prSet presAssocID="{E08BD2C4-1AEF-4169-B331-EB6B58B67786}" presName="rootConnector1" presStyleLbl="node1" presStyleIdx="0" presStyleCnt="4"/>
      <dgm:spPr/>
    </dgm:pt>
    <dgm:pt modelId="{FEA0601C-3090-4076-9952-EA6766859549}" type="pres">
      <dgm:prSet presAssocID="{E08BD2C4-1AEF-4169-B331-EB6B58B67786}" presName="hierChild2" presStyleCnt="0"/>
      <dgm:spPr/>
    </dgm:pt>
    <dgm:pt modelId="{49C77E54-399B-4804-9C17-B4D5C7DC9702}" type="pres">
      <dgm:prSet presAssocID="{0EBF880A-2A2F-42A1-808F-B7EBEA979FAE}" presName="Name37" presStyleLbl="parChTrans1D2" presStyleIdx="0" presStyleCnt="6"/>
      <dgm:spPr/>
    </dgm:pt>
    <dgm:pt modelId="{D985CE6E-94C4-4EAE-826D-B228C49C321D}" type="pres">
      <dgm:prSet presAssocID="{8C830034-FEAA-47DA-9FE2-9C0A8879C389}" presName="hierRoot2" presStyleCnt="0">
        <dgm:presLayoutVars>
          <dgm:hierBranch val="init"/>
        </dgm:presLayoutVars>
      </dgm:prSet>
      <dgm:spPr/>
    </dgm:pt>
    <dgm:pt modelId="{433D3847-8069-4107-B6B3-A3D444EF492E}" type="pres">
      <dgm:prSet presAssocID="{8C830034-FEAA-47DA-9FE2-9C0A8879C389}" presName="rootComposite" presStyleCnt="0"/>
      <dgm:spPr/>
    </dgm:pt>
    <dgm:pt modelId="{445265C9-9BEE-43C2-8001-C24A19DE86D4}" type="pres">
      <dgm:prSet presAssocID="{8C830034-FEAA-47DA-9FE2-9C0A8879C389}" presName="rootText" presStyleLbl="node1" presStyleIdx="0" presStyleCnt="4" custScaleX="87889" custScaleY="103232" custLinFactNeighborX="35165" custLinFactNeighborY="4237">
        <dgm:presLayoutVars>
          <dgm:chMax/>
          <dgm:chPref val="3"/>
        </dgm:presLayoutVars>
      </dgm:prSet>
      <dgm:spPr/>
    </dgm:pt>
    <dgm:pt modelId="{72B5C8D2-3466-406A-A507-BE2A57CCD277}" type="pres">
      <dgm:prSet presAssocID="{8C830034-FEAA-47DA-9FE2-9C0A8879C389}" presName="titleText2" presStyleLbl="fgAcc1" presStyleIdx="0" presStyleCnt="4" custLinFactNeighborX="35016" custLinFactNeighborY="27799">
        <dgm:presLayoutVars>
          <dgm:chMax val="0"/>
          <dgm:chPref val="0"/>
        </dgm:presLayoutVars>
      </dgm:prSet>
      <dgm:spPr/>
    </dgm:pt>
    <dgm:pt modelId="{458D79E2-E37A-458A-A3E6-D97CF943C2A9}" type="pres">
      <dgm:prSet presAssocID="{8C830034-FEAA-47DA-9FE2-9C0A8879C389}" presName="rootConnector" presStyleLbl="node2" presStyleIdx="0" presStyleCnt="0"/>
      <dgm:spPr/>
    </dgm:pt>
    <dgm:pt modelId="{F5262E04-99F4-463C-ABE6-E987B81BF1C9}" type="pres">
      <dgm:prSet presAssocID="{8C830034-FEAA-47DA-9FE2-9C0A8879C389}" presName="hierChild4" presStyleCnt="0"/>
      <dgm:spPr/>
    </dgm:pt>
    <dgm:pt modelId="{DB45542F-E1BA-4DB1-84B3-03C1E5EA76C3}" type="pres">
      <dgm:prSet presAssocID="{8C830034-FEAA-47DA-9FE2-9C0A8879C389}" presName="hierChild5" presStyleCnt="0"/>
      <dgm:spPr/>
    </dgm:pt>
    <dgm:pt modelId="{23DF5EF7-63B6-4E9A-B8FD-1EE126683014}" type="pres">
      <dgm:prSet presAssocID="{F450DF72-5513-48A3-A79C-5954CEF92D70}" presName="Name37" presStyleLbl="parChTrans1D2" presStyleIdx="1" presStyleCnt="6"/>
      <dgm:spPr/>
    </dgm:pt>
    <dgm:pt modelId="{DA0E4048-DA8A-407D-86D8-6F1D6E88C662}" type="pres">
      <dgm:prSet presAssocID="{1B91218A-86F9-46ED-85CD-31DB1B3BC301}" presName="hierRoot2" presStyleCnt="0">
        <dgm:presLayoutVars>
          <dgm:hierBranch val="init"/>
        </dgm:presLayoutVars>
      </dgm:prSet>
      <dgm:spPr/>
    </dgm:pt>
    <dgm:pt modelId="{37D215F2-460B-4AAD-A584-A9B75BC10218}" type="pres">
      <dgm:prSet presAssocID="{1B91218A-86F9-46ED-85CD-31DB1B3BC301}" presName="rootComposite" presStyleCnt="0"/>
      <dgm:spPr/>
    </dgm:pt>
    <dgm:pt modelId="{0739613C-F15D-403B-AF31-7FC085EDBC73}" type="pres">
      <dgm:prSet presAssocID="{1B91218A-86F9-46ED-85CD-31DB1B3BC301}" presName="rootText" presStyleLbl="node1" presStyleIdx="1" presStyleCnt="4" custLinFactNeighborX="8797" custLinFactNeighborY="6611">
        <dgm:presLayoutVars>
          <dgm:chMax/>
          <dgm:chPref val="3"/>
        </dgm:presLayoutVars>
      </dgm:prSet>
      <dgm:spPr/>
    </dgm:pt>
    <dgm:pt modelId="{3ECDCDA6-DF0F-46A1-B587-94A7A9273544}" type="pres">
      <dgm:prSet presAssocID="{1B91218A-86F9-46ED-85CD-31DB1B3BC301}" presName="titleText2" presStyleLbl="fgAcc1" presStyleIdx="1" presStyleCnt="4" custLinFactNeighborX="12136" custLinFactNeighborY="8274">
        <dgm:presLayoutVars>
          <dgm:chMax val="0"/>
          <dgm:chPref val="0"/>
        </dgm:presLayoutVars>
      </dgm:prSet>
      <dgm:spPr/>
    </dgm:pt>
    <dgm:pt modelId="{7859E125-59FF-44E7-B15C-DA7DCB31DEF8}" type="pres">
      <dgm:prSet presAssocID="{1B91218A-86F9-46ED-85CD-31DB1B3BC301}" presName="rootConnector" presStyleLbl="node2" presStyleIdx="0" presStyleCnt="0"/>
      <dgm:spPr/>
    </dgm:pt>
    <dgm:pt modelId="{6D45F9E9-26D6-460C-BFDA-003F022C352D}" type="pres">
      <dgm:prSet presAssocID="{1B91218A-86F9-46ED-85CD-31DB1B3BC301}" presName="hierChild4" presStyleCnt="0"/>
      <dgm:spPr/>
    </dgm:pt>
    <dgm:pt modelId="{7D6753B3-FD99-4290-8065-BB6408E9FB8A}" type="pres">
      <dgm:prSet presAssocID="{1B91218A-86F9-46ED-85CD-31DB1B3BC301}" presName="hierChild5" presStyleCnt="0"/>
      <dgm:spPr/>
    </dgm:pt>
    <dgm:pt modelId="{36AB4B1C-C993-4EAB-BE35-D2764683AD44}" type="pres">
      <dgm:prSet presAssocID="{98031010-00EF-4C18-8955-ABBD59539EB3}" presName="Name37" presStyleLbl="parChTrans1D2" presStyleIdx="2" presStyleCnt="6"/>
      <dgm:spPr/>
    </dgm:pt>
    <dgm:pt modelId="{E8F6195B-1434-4E22-A015-8BE10542E731}" type="pres">
      <dgm:prSet presAssocID="{A6574BC0-B608-46F5-A77F-55E127961182}" presName="hierRoot2" presStyleCnt="0">
        <dgm:presLayoutVars>
          <dgm:hierBranch val="init"/>
        </dgm:presLayoutVars>
      </dgm:prSet>
      <dgm:spPr/>
    </dgm:pt>
    <dgm:pt modelId="{AEC74D81-C186-4332-AA03-A79FAE9F3ED1}" type="pres">
      <dgm:prSet presAssocID="{A6574BC0-B608-46F5-A77F-55E127961182}" presName="rootComposite" presStyleCnt="0"/>
      <dgm:spPr/>
    </dgm:pt>
    <dgm:pt modelId="{DCF01C46-C7C4-430A-A896-D43EB77F6FA6}" type="pres">
      <dgm:prSet presAssocID="{A6574BC0-B608-46F5-A77F-55E127961182}" presName="rootText" presStyleLbl="node1" presStyleIdx="2" presStyleCnt="4">
        <dgm:presLayoutVars>
          <dgm:chMax/>
          <dgm:chPref val="3"/>
        </dgm:presLayoutVars>
      </dgm:prSet>
      <dgm:spPr/>
    </dgm:pt>
    <dgm:pt modelId="{88DE4E1A-6226-473B-AC88-06A069920A20}" type="pres">
      <dgm:prSet presAssocID="{A6574BC0-B608-46F5-A77F-55E127961182}" presName="titleText2" presStyleLbl="fgAcc1" presStyleIdx="2" presStyleCnt="4">
        <dgm:presLayoutVars>
          <dgm:chMax val="0"/>
          <dgm:chPref val="0"/>
        </dgm:presLayoutVars>
      </dgm:prSet>
      <dgm:spPr/>
    </dgm:pt>
    <dgm:pt modelId="{AE413CB1-6278-44F6-943B-4388D5244C08}" type="pres">
      <dgm:prSet presAssocID="{A6574BC0-B608-46F5-A77F-55E127961182}" presName="rootConnector" presStyleLbl="node2" presStyleIdx="0" presStyleCnt="0"/>
      <dgm:spPr/>
    </dgm:pt>
    <dgm:pt modelId="{B007849E-C3D7-4AE6-A0B2-B626D7093E15}" type="pres">
      <dgm:prSet presAssocID="{A6574BC0-B608-46F5-A77F-55E127961182}" presName="hierChild4" presStyleCnt="0"/>
      <dgm:spPr/>
    </dgm:pt>
    <dgm:pt modelId="{4C95C39A-3DA9-4AC8-84A9-0094C7420DEB}" type="pres">
      <dgm:prSet presAssocID="{A6574BC0-B608-46F5-A77F-55E127961182}" presName="hierChild5" presStyleCnt="0"/>
      <dgm:spPr/>
    </dgm:pt>
    <dgm:pt modelId="{127315A3-45C8-4363-9BFE-3F6306EC3B82}" type="pres">
      <dgm:prSet presAssocID="{5896C7AE-FA6C-4E30-A203-E7692316E0AD}" presName="Name37" presStyleLbl="parChTrans1D2" presStyleIdx="3" presStyleCnt="6"/>
      <dgm:spPr/>
    </dgm:pt>
    <dgm:pt modelId="{7356EB31-7E58-4252-AC1E-90D015029C67}" type="pres">
      <dgm:prSet presAssocID="{25CADC06-95E5-48EC-8F2F-5298A43A53CF}" presName="hierRoot2" presStyleCnt="0">
        <dgm:presLayoutVars>
          <dgm:hierBranch val="init"/>
        </dgm:presLayoutVars>
      </dgm:prSet>
      <dgm:spPr/>
    </dgm:pt>
    <dgm:pt modelId="{58BF4E61-0AEB-436F-8891-B3115B131207}" type="pres">
      <dgm:prSet presAssocID="{25CADC06-95E5-48EC-8F2F-5298A43A53CF}" presName="rootComposite" presStyleCnt="0"/>
      <dgm:spPr/>
    </dgm:pt>
    <dgm:pt modelId="{105B0B02-0921-4D5E-ABE0-CD1B30FDA0D4}" type="pres">
      <dgm:prSet presAssocID="{25CADC06-95E5-48EC-8F2F-5298A43A53CF}" presName="rootText" presStyleLbl="node1" presStyleIdx="3" presStyleCnt="4">
        <dgm:presLayoutVars>
          <dgm:chMax/>
          <dgm:chPref val="3"/>
        </dgm:presLayoutVars>
      </dgm:prSet>
      <dgm:spPr/>
    </dgm:pt>
    <dgm:pt modelId="{1671F5DE-C79D-43BE-A85C-4D3E0EFC3E4C}" type="pres">
      <dgm:prSet presAssocID="{25CADC06-95E5-48EC-8F2F-5298A43A53CF}" presName="titleText2" presStyleLbl="fgAcc1" presStyleIdx="3" presStyleCnt="4">
        <dgm:presLayoutVars>
          <dgm:chMax val="0"/>
          <dgm:chPref val="0"/>
        </dgm:presLayoutVars>
      </dgm:prSet>
      <dgm:spPr/>
    </dgm:pt>
    <dgm:pt modelId="{E9412512-545D-43E1-BD6A-63A3CE684C20}" type="pres">
      <dgm:prSet presAssocID="{25CADC06-95E5-48EC-8F2F-5298A43A53CF}" presName="rootConnector" presStyleLbl="node2" presStyleIdx="0" presStyleCnt="0"/>
      <dgm:spPr/>
    </dgm:pt>
    <dgm:pt modelId="{5BE1A891-1EC2-43FD-9ADB-CA386F5E1253}" type="pres">
      <dgm:prSet presAssocID="{25CADC06-95E5-48EC-8F2F-5298A43A53CF}" presName="hierChild4" presStyleCnt="0"/>
      <dgm:spPr/>
    </dgm:pt>
    <dgm:pt modelId="{A4DFDADB-FC4E-48F2-B5B4-84690BEDBAD3}" type="pres">
      <dgm:prSet presAssocID="{25CADC06-95E5-48EC-8F2F-5298A43A53CF}" presName="hierChild5" presStyleCnt="0"/>
      <dgm:spPr/>
    </dgm:pt>
    <dgm:pt modelId="{57C718AB-C911-411C-8261-BB11DEAB45C8}" type="pres">
      <dgm:prSet presAssocID="{E08BD2C4-1AEF-4169-B331-EB6B58B67786}" presName="hierChild3" presStyleCnt="0"/>
      <dgm:spPr/>
    </dgm:pt>
    <dgm:pt modelId="{3A3F55B9-453D-4FFA-867B-EA5315056261}" type="pres">
      <dgm:prSet presAssocID="{05A21516-BAD5-400B-9899-A7E94220469F}" presName="Name96" presStyleLbl="parChTrans1D2" presStyleIdx="4" presStyleCnt="6"/>
      <dgm:spPr/>
    </dgm:pt>
    <dgm:pt modelId="{76603EE8-F89D-499E-BC9E-114C3B635858}" type="pres">
      <dgm:prSet presAssocID="{50D60B2F-5049-4960-89B7-25A7D537B9C1}" presName="hierRoot3" presStyleCnt="0">
        <dgm:presLayoutVars>
          <dgm:hierBranch val="init"/>
        </dgm:presLayoutVars>
      </dgm:prSet>
      <dgm:spPr/>
    </dgm:pt>
    <dgm:pt modelId="{167A8620-E94B-48B7-9325-431EAF89439D}" type="pres">
      <dgm:prSet presAssocID="{50D60B2F-5049-4960-89B7-25A7D537B9C1}" presName="rootComposite3" presStyleCnt="0"/>
      <dgm:spPr/>
    </dgm:pt>
    <dgm:pt modelId="{F1393D5E-D526-4B9E-BF12-32053F15C814}" type="pres">
      <dgm:prSet presAssocID="{50D60B2F-5049-4960-89B7-25A7D537B9C1}" presName="rootText3" presStyleLbl="asst1" presStyleIdx="0" presStyleCnt="2">
        <dgm:presLayoutVars>
          <dgm:chPref val="3"/>
        </dgm:presLayoutVars>
      </dgm:prSet>
      <dgm:spPr/>
    </dgm:pt>
    <dgm:pt modelId="{987AA3E6-0199-4B7A-8530-CB31D966A13A}" type="pres">
      <dgm:prSet presAssocID="{50D60B2F-5049-4960-89B7-25A7D537B9C1}" presName="titleText3" presStyleLbl="fgAcc2" presStyleIdx="0" presStyleCnt="2">
        <dgm:presLayoutVars>
          <dgm:chMax val="0"/>
          <dgm:chPref val="0"/>
        </dgm:presLayoutVars>
      </dgm:prSet>
      <dgm:spPr/>
    </dgm:pt>
    <dgm:pt modelId="{772D3512-1718-4AFA-8353-6649CEDE37E5}" type="pres">
      <dgm:prSet presAssocID="{50D60B2F-5049-4960-89B7-25A7D537B9C1}" presName="rootConnector3" presStyleLbl="asst1" presStyleIdx="0" presStyleCnt="2"/>
      <dgm:spPr/>
    </dgm:pt>
    <dgm:pt modelId="{51EDBE13-A085-4045-890E-E5FA877E2637}" type="pres">
      <dgm:prSet presAssocID="{50D60B2F-5049-4960-89B7-25A7D537B9C1}" presName="hierChild6" presStyleCnt="0"/>
      <dgm:spPr/>
    </dgm:pt>
    <dgm:pt modelId="{9ACBD7CE-ABAA-4DEA-9630-E8354235E70F}" type="pres">
      <dgm:prSet presAssocID="{50D60B2F-5049-4960-89B7-25A7D537B9C1}" presName="hierChild7" presStyleCnt="0"/>
      <dgm:spPr/>
    </dgm:pt>
    <dgm:pt modelId="{ACDB9A8C-35BC-4952-96D1-E4F14BC82B32}" type="pres">
      <dgm:prSet presAssocID="{D8A3CE71-26CF-449D-A02E-42E38EBFD11A}" presName="Name96" presStyleLbl="parChTrans1D2" presStyleIdx="5" presStyleCnt="6"/>
      <dgm:spPr/>
    </dgm:pt>
    <dgm:pt modelId="{E9AAE530-F2DE-4963-9E6A-F51C86F78BC6}" type="pres">
      <dgm:prSet presAssocID="{87074D8A-7136-421B-88F9-54F56ECFFDDC}" presName="hierRoot3" presStyleCnt="0">
        <dgm:presLayoutVars>
          <dgm:hierBranch val="init"/>
        </dgm:presLayoutVars>
      </dgm:prSet>
      <dgm:spPr/>
    </dgm:pt>
    <dgm:pt modelId="{4CE560C4-8EA6-40A9-90F4-82B7FC8CC35F}" type="pres">
      <dgm:prSet presAssocID="{87074D8A-7136-421B-88F9-54F56ECFFDDC}" presName="rootComposite3" presStyleCnt="0"/>
      <dgm:spPr/>
    </dgm:pt>
    <dgm:pt modelId="{BF25C868-6CBE-417F-A88B-6D2B35859FC9}" type="pres">
      <dgm:prSet presAssocID="{87074D8A-7136-421B-88F9-54F56ECFFDDC}" presName="rootText3" presStyleLbl="asst1" presStyleIdx="1" presStyleCnt="2">
        <dgm:presLayoutVars>
          <dgm:chPref val="3"/>
        </dgm:presLayoutVars>
      </dgm:prSet>
      <dgm:spPr/>
    </dgm:pt>
    <dgm:pt modelId="{69FE88D4-4C4F-4BF8-B75C-91762D638221}" type="pres">
      <dgm:prSet presAssocID="{87074D8A-7136-421B-88F9-54F56ECFFDDC}" presName="titleText3" presStyleLbl="fgAcc2" presStyleIdx="1" presStyleCnt="2">
        <dgm:presLayoutVars>
          <dgm:chMax val="0"/>
          <dgm:chPref val="0"/>
        </dgm:presLayoutVars>
      </dgm:prSet>
      <dgm:spPr/>
    </dgm:pt>
    <dgm:pt modelId="{B4390C7F-51ED-4BB8-A823-5BCB4FA01E96}" type="pres">
      <dgm:prSet presAssocID="{87074D8A-7136-421B-88F9-54F56ECFFDDC}" presName="rootConnector3" presStyleLbl="asst1" presStyleIdx="1" presStyleCnt="2"/>
      <dgm:spPr/>
    </dgm:pt>
    <dgm:pt modelId="{6868E23D-0C84-4BFF-A2EC-370F183575E2}" type="pres">
      <dgm:prSet presAssocID="{87074D8A-7136-421B-88F9-54F56ECFFDDC}" presName="hierChild6" presStyleCnt="0"/>
      <dgm:spPr/>
    </dgm:pt>
    <dgm:pt modelId="{ACD18A91-ECD2-4559-BBA8-59A5C43A1115}" type="pres">
      <dgm:prSet presAssocID="{87074D8A-7136-421B-88F9-54F56ECFFDDC}" presName="hierChild7" presStyleCnt="0"/>
      <dgm:spPr/>
    </dgm:pt>
    <dgm:pt modelId="{C0396C12-89F9-4456-BF18-EC5D45F74F70}" type="pres">
      <dgm:prSet presAssocID="{035E5D6E-5AB8-4CAC-836B-16951167C765}" presName="hierRoot1" presStyleCnt="0">
        <dgm:presLayoutVars>
          <dgm:hierBranch val="init"/>
        </dgm:presLayoutVars>
      </dgm:prSet>
      <dgm:spPr/>
    </dgm:pt>
    <dgm:pt modelId="{B03421B9-6CB8-4CB9-AB90-7B02129CBED2}" type="pres">
      <dgm:prSet presAssocID="{035E5D6E-5AB8-4CAC-836B-16951167C765}" presName="rootComposite1" presStyleCnt="0"/>
      <dgm:spPr/>
    </dgm:pt>
    <dgm:pt modelId="{E74F48BC-4062-4774-A153-815ED3FCDE40}" type="pres">
      <dgm:prSet presAssocID="{035E5D6E-5AB8-4CAC-836B-16951167C765}" presName="rootText1" presStyleLbl="node0" presStyleIdx="1" presStyleCnt="2" custLinFactY="200000" custLinFactNeighborX="1955" custLinFactNeighborY="248785">
        <dgm:presLayoutVars>
          <dgm:chMax/>
          <dgm:chPref val="3"/>
        </dgm:presLayoutVars>
      </dgm:prSet>
      <dgm:spPr/>
    </dgm:pt>
    <dgm:pt modelId="{1DBFE3DC-5E2A-4FCE-BAB0-08D611A130A6}" type="pres">
      <dgm:prSet presAssocID="{035E5D6E-5AB8-4CAC-836B-16951167C765}" presName="titleText1" presStyleLbl="fgAcc0" presStyleIdx="1" presStyleCnt="2" custLinFactY="648181" custLinFactNeighborX="4940" custLinFactNeighborY="700000">
        <dgm:presLayoutVars>
          <dgm:chMax val="0"/>
          <dgm:chPref val="0"/>
        </dgm:presLayoutVars>
      </dgm:prSet>
      <dgm:spPr/>
    </dgm:pt>
    <dgm:pt modelId="{1070AEAE-6A95-4001-835D-8501A72DC4FF}" type="pres">
      <dgm:prSet presAssocID="{035E5D6E-5AB8-4CAC-836B-16951167C765}" presName="rootConnector1" presStyleLbl="node1" presStyleIdx="3" presStyleCnt="4"/>
      <dgm:spPr/>
    </dgm:pt>
    <dgm:pt modelId="{9C1D1AC1-7157-4D78-A22E-B2079154DC8F}" type="pres">
      <dgm:prSet presAssocID="{035E5D6E-5AB8-4CAC-836B-16951167C765}" presName="hierChild2" presStyleCnt="0"/>
      <dgm:spPr/>
    </dgm:pt>
    <dgm:pt modelId="{C8C3DEAC-DD9F-4911-BC1B-0A456E3E79EE}" type="pres">
      <dgm:prSet presAssocID="{035E5D6E-5AB8-4CAC-836B-16951167C765}" presName="hierChild3" presStyleCnt="0"/>
      <dgm:spPr/>
    </dgm:pt>
  </dgm:ptLst>
  <dgm:cxnLst>
    <dgm:cxn modelId="{89690A12-6884-43E5-966E-687C9FF010B2}" type="presOf" srcId="{82571405-1E38-4C78-AE41-B83283552B2F}" destId="{3ECDCDA6-DF0F-46A1-B587-94A7A9273544}" srcOrd="0" destOrd="0" presId="urn:microsoft.com/office/officeart/2008/layout/NameandTitleOrganizationalChart"/>
    <dgm:cxn modelId="{E8512E15-CD94-4166-A207-8CC92CEA55D7}" type="presOf" srcId="{035E5D6E-5AB8-4CAC-836B-16951167C765}" destId="{1070AEAE-6A95-4001-835D-8501A72DC4FF}" srcOrd="1" destOrd="0" presId="urn:microsoft.com/office/officeart/2008/layout/NameandTitleOrganizationalChart"/>
    <dgm:cxn modelId="{5C200425-F7FE-4016-AB50-6AE91B11E209}" type="presOf" srcId="{25CADC06-95E5-48EC-8F2F-5298A43A53CF}" destId="{E9412512-545D-43E1-BD6A-63A3CE684C20}" srcOrd="1" destOrd="0" presId="urn:microsoft.com/office/officeart/2008/layout/NameandTitleOrganizationalChart"/>
    <dgm:cxn modelId="{C1E4885B-711A-4D4C-8F20-104125ACD528}" type="presOf" srcId="{035E5D6E-5AB8-4CAC-836B-16951167C765}" destId="{E74F48BC-4062-4774-A153-815ED3FCDE40}" srcOrd="0" destOrd="0" presId="urn:microsoft.com/office/officeart/2008/layout/NameandTitleOrganizationalChart"/>
    <dgm:cxn modelId="{17A8895B-8E36-4C6F-A67B-597AF75A79BF}" type="presOf" srcId="{05A21516-BAD5-400B-9899-A7E94220469F}" destId="{3A3F55B9-453D-4FFA-867B-EA5315056261}" srcOrd="0" destOrd="0" presId="urn:microsoft.com/office/officeart/2008/layout/NameandTitleOrganizationalChart"/>
    <dgm:cxn modelId="{8E569443-B1D6-4C40-8CDE-AFDF953F86B7}" srcId="{E08BD2C4-1AEF-4169-B331-EB6B58B67786}" destId="{87074D8A-7136-421B-88F9-54F56ECFFDDC}" srcOrd="1" destOrd="0" parTransId="{D8A3CE71-26CF-449D-A02E-42E38EBFD11A}" sibTransId="{58D476A3-4F8B-4B67-9470-694BA3A614B4}"/>
    <dgm:cxn modelId="{8D062764-17CC-4A78-ADD9-4C1CE223E9CA}" type="presOf" srcId="{E08BD2C4-1AEF-4169-B331-EB6B58B67786}" destId="{DD85475D-F6CC-4ED1-B9BC-5CD311815458}" srcOrd="1" destOrd="0" presId="urn:microsoft.com/office/officeart/2008/layout/NameandTitleOrganizationalChart"/>
    <dgm:cxn modelId="{1193F868-D86B-4D67-A9FC-618B12323527}" type="presOf" srcId="{F450DF72-5513-48A3-A79C-5954CEF92D70}" destId="{23DF5EF7-63B6-4E9A-B8FD-1EE126683014}" srcOrd="0" destOrd="0" presId="urn:microsoft.com/office/officeart/2008/layout/NameandTitleOrganizationalChart"/>
    <dgm:cxn modelId="{FFFD2F6B-53C9-4852-8941-93748F2EBD36}" srcId="{E08BD2C4-1AEF-4169-B331-EB6B58B67786}" destId="{A6574BC0-B608-46F5-A77F-55E127961182}" srcOrd="4" destOrd="0" parTransId="{98031010-00EF-4C18-8955-ABBD59539EB3}" sibTransId="{FEE0124D-AFC9-4C45-9F63-87E4EC402C09}"/>
    <dgm:cxn modelId="{D310404B-0576-427D-A172-D597B0CD8B4B}" type="presOf" srcId="{0EBF880A-2A2F-42A1-808F-B7EBEA979FAE}" destId="{49C77E54-399B-4804-9C17-B4D5C7DC9702}" srcOrd="0" destOrd="0" presId="urn:microsoft.com/office/officeart/2008/layout/NameandTitleOrganizationalChart"/>
    <dgm:cxn modelId="{25DD9D70-E9E9-4016-9D7F-F86A805589FE}" type="presOf" srcId="{21316A6B-742F-4687-B424-66D819E3C6E1}" destId="{AE8F3C2C-140B-4D3C-A5EF-0D3B078E9C8B}" srcOrd="0" destOrd="0" presId="urn:microsoft.com/office/officeart/2008/layout/NameandTitleOrganizationalChart"/>
    <dgm:cxn modelId="{48B1BE74-E580-48AD-B8D1-0DB4BE938D27}" type="presOf" srcId="{50D60B2F-5049-4960-89B7-25A7D537B9C1}" destId="{F1393D5E-D526-4B9E-BF12-32053F15C814}" srcOrd="0" destOrd="0" presId="urn:microsoft.com/office/officeart/2008/layout/NameandTitleOrganizationalChart"/>
    <dgm:cxn modelId="{D3FD3375-CFF9-48F6-BEFE-7C2069FB8B32}" type="presOf" srcId="{58D476A3-4F8B-4B67-9470-694BA3A614B4}" destId="{69FE88D4-4C4F-4BF8-B75C-91762D638221}" srcOrd="0" destOrd="0" presId="urn:microsoft.com/office/officeart/2008/layout/NameandTitleOrganizationalChart"/>
    <dgm:cxn modelId="{0776C278-A398-429F-A269-6A487D94C51E}" type="presOf" srcId="{87074D8A-7136-421B-88F9-54F56ECFFDDC}" destId="{BF25C868-6CBE-417F-A88B-6D2B35859FC9}" srcOrd="0" destOrd="0" presId="urn:microsoft.com/office/officeart/2008/layout/NameandTitleOrganizationalChart"/>
    <dgm:cxn modelId="{CD3E0E7A-093A-4F2B-BF47-E96377A845FD}" type="presOf" srcId="{E08BD2C4-1AEF-4169-B331-EB6B58B67786}" destId="{27B92C98-ED28-4563-A50E-AC7A85F3EA42}" srcOrd="0" destOrd="0" presId="urn:microsoft.com/office/officeart/2008/layout/NameandTitleOrganizationalChart"/>
    <dgm:cxn modelId="{6207647C-890A-4F33-9BEE-FF71C29209EA}" type="presOf" srcId="{ED38E5C5-D8A5-46DF-B282-1179EE567DD4}" destId="{1DBFE3DC-5E2A-4FCE-BAB0-08D611A130A6}" srcOrd="0" destOrd="0" presId="urn:microsoft.com/office/officeart/2008/layout/NameandTitleOrganizationalChart"/>
    <dgm:cxn modelId="{7C367C85-8B77-49D0-B989-99DA074B7413}" type="presOf" srcId="{FF9C116A-B9EB-4516-8D38-75158DA1CD72}" destId="{1671F5DE-C79D-43BE-A85C-4D3E0EFC3E4C}" srcOrd="0" destOrd="0" presId="urn:microsoft.com/office/officeart/2008/layout/NameandTitleOrganizationalChart"/>
    <dgm:cxn modelId="{190A5B87-C6A0-410E-A313-27F1B9B3A9E6}" type="presOf" srcId="{98031010-00EF-4C18-8955-ABBD59539EB3}" destId="{36AB4B1C-C993-4EAB-BE35-D2764683AD44}" srcOrd="0" destOrd="0" presId="urn:microsoft.com/office/officeart/2008/layout/NameandTitleOrganizationalChart"/>
    <dgm:cxn modelId="{49066787-6004-4C54-95DC-C408E52D1DB6}" srcId="{E08BD2C4-1AEF-4169-B331-EB6B58B67786}" destId="{25CADC06-95E5-48EC-8F2F-5298A43A53CF}" srcOrd="5" destOrd="0" parTransId="{5896C7AE-FA6C-4E30-A203-E7692316E0AD}" sibTransId="{FF9C116A-B9EB-4516-8D38-75158DA1CD72}"/>
    <dgm:cxn modelId="{2CC6C788-74A2-4722-8FCF-1A35EF5A9D05}" type="presOf" srcId="{A6574BC0-B608-46F5-A77F-55E127961182}" destId="{DCF01C46-C7C4-430A-A896-D43EB77F6FA6}" srcOrd="0" destOrd="0" presId="urn:microsoft.com/office/officeart/2008/layout/NameandTitleOrganizationalChart"/>
    <dgm:cxn modelId="{A97D538B-4056-4F2F-8270-B648FDBC6EF3}" type="presOf" srcId="{50D60B2F-5049-4960-89B7-25A7D537B9C1}" destId="{772D3512-1718-4AFA-8353-6649CEDE37E5}" srcOrd="1" destOrd="0" presId="urn:microsoft.com/office/officeart/2008/layout/NameandTitleOrganizationalChart"/>
    <dgm:cxn modelId="{FD1F148F-F0CF-4D0C-AD1A-3750D8189F4B}" type="presOf" srcId="{8C830034-FEAA-47DA-9FE2-9C0A8879C389}" destId="{458D79E2-E37A-458A-A3E6-D97CF943C2A9}" srcOrd="1" destOrd="0" presId="urn:microsoft.com/office/officeart/2008/layout/NameandTitleOrganizationalChart"/>
    <dgm:cxn modelId="{F9DB0891-079B-4E8B-BF8D-B57A510EBE69}" srcId="{E08BD2C4-1AEF-4169-B331-EB6B58B67786}" destId="{1B91218A-86F9-46ED-85CD-31DB1B3BC301}" srcOrd="3" destOrd="0" parTransId="{F450DF72-5513-48A3-A79C-5954CEF92D70}" sibTransId="{82571405-1E38-4C78-AE41-B83283552B2F}"/>
    <dgm:cxn modelId="{39AC8792-9A6C-44DD-9AEA-BEF977F553C9}" srcId="{21316A6B-742F-4687-B424-66D819E3C6E1}" destId="{035E5D6E-5AB8-4CAC-836B-16951167C765}" srcOrd="1" destOrd="0" parTransId="{AE73A142-93A9-45CE-970C-ADAB637B78BB}" sibTransId="{ED38E5C5-D8A5-46DF-B282-1179EE567DD4}"/>
    <dgm:cxn modelId="{90A44099-0B2E-4C1E-AC69-EF537DFCF89A}" type="presOf" srcId="{1B91218A-86F9-46ED-85CD-31DB1B3BC301}" destId="{7859E125-59FF-44E7-B15C-DA7DCB31DEF8}" srcOrd="1" destOrd="0" presId="urn:microsoft.com/office/officeart/2008/layout/NameandTitleOrganizationalChart"/>
    <dgm:cxn modelId="{A51568A1-131C-41AB-BA70-399195ADC02A}" type="presOf" srcId="{87074D8A-7136-421B-88F9-54F56ECFFDDC}" destId="{B4390C7F-51ED-4BB8-A823-5BCB4FA01E96}" srcOrd="1" destOrd="0" presId="urn:microsoft.com/office/officeart/2008/layout/NameandTitleOrganizationalChart"/>
    <dgm:cxn modelId="{AB1884A3-41A6-4B50-BA46-54BEB468FF05}" type="presOf" srcId="{25CADC06-95E5-48EC-8F2F-5298A43A53CF}" destId="{105B0B02-0921-4D5E-ABE0-CD1B30FDA0D4}" srcOrd="0" destOrd="0" presId="urn:microsoft.com/office/officeart/2008/layout/NameandTitleOrganizationalChart"/>
    <dgm:cxn modelId="{9E7085A3-56C9-4E04-A0FC-A09C80E8A7FD}" type="presOf" srcId="{8C830034-FEAA-47DA-9FE2-9C0A8879C389}" destId="{445265C9-9BEE-43C2-8001-C24A19DE86D4}" srcOrd="0" destOrd="0" presId="urn:microsoft.com/office/officeart/2008/layout/NameandTitleOrganizationalChart"/>
    <dgm:cxn modelId="{F4C44AAE-E1D4-401C-85F2-EC5E01871D10}" type="presOf" srcId="{F39B629B-ACDF-4A60-A006-7119498A2427}" destId="{72B5C8D2-3466-406A-A507-BE2A57CCD277}" srcOrd="0" destOrd="0" presId="urn:microsoft.com/office/officeart/2008/layout/NameandTitleOrganizationalChart"/>
    <dgm:cxn modelId="{62A3CCB0-DF48-428B-B069-27346F87E908}" type="presOf" srcId="{5896C7AE-FA6C-4E30-A203-E7692316E0AD}" destId="{127315A3-45C8-4363-9BFE-3F6306EC3B82}" srcOrd="0" destOrd="0" presId="urn:microsoft.com/office/officeart/2008/layout/NameandTitleOrganizationalChart"/>
    <dgm:cxn modelId="{61D8D7B0-9FD9-4235-819C-EFE7B0B7545D}" type="presOf" srcId="{1B91218A-86F9-46ED-85CD-31DB1B3BC301}" destId="{0739613C-F15D-403B-AF31-7FC085EDBC73}" srcOrd="0" destOrd="0" presId="urn:microsoft.com/office/officeart/2008/layout/NameandTitleOrganizationalChart"/>
    <dgm:cxn modelId="{D6545AB3-6218-497E-9F32-95B28713B592}" type="presOf" srcId="{FEE0124D-AFC9-4C45-9F63-87E4EC402C09}" destId="{88DE4E1A-6226-473B-AC88-06A069920A20}" srcOrd="0" destOrd="0" presId="urn:microsoft.com/office/officeart/2008/layout/NameandTitleOrganizationalChart"/>
    <dgm:cxn modelId="{BFD1A0BC-B680-47B7-A1B2-21B56763AB16}" srcId="{21316A6B-742F-4687-B424-66D819E3C6E1}" destId="{E08BD2C4-1AEF-4169-B331-EB6B58B67786}" srcOrd="0" destOrd="0" parTransId="{E2C9BFB0-7956-4DB6-8682-C4A06DB371E4}" sibTransId="{4B372C0F-AB1C-4C92-BE77-76A8BD18221D}"/>
    <dgm:cxn modelId="{616697BE-88BE-4DA1-AA88-0AD4BF8FC28B}" type="presOf" srcId="{43CCA872-A0EC-4510-AF71-C0046988B75F}" destId="{987AA3E6-0199-4B7A-8530-CB31D966A13A}" srcOrd="0" destOrd="0" presId="urn:microsoft.com/office/officeart/2008/layout/NameandTitleOrganizationalChart"/>
    <dgm:cxn modelId="{AA6E6EDD-386B-48C7-BB9B-1E8F279A9D48}" type="presOf" srcId="{A6574BC0-B608-46F5-A77F-55E127961182}" destId="{AE413CB1-6278-44F6-943B-4388D5244C08}" srcOrd="1" destOrd="0" presId="urn:microsoft.com/office/officeart/2008/layout/NameandTitleOrganizationalChart"/>
    <dgm:cxn modelId="{7EE147E6-E651-4D62-AE2A-423FB8451373}" srcId="{E08BD2C4-1AEF-4169-B331-EB6B58B67786}" destId="{50D60B2F-5049-4960-89B7-25A7D537B9C1}" srcOrd="0" destOrd="0" parTransId="{05A21516-BAD5-400B-9899-A7E94220469F}" sibTransId="{43CCA872-A0EC-4510-AF71-C0046988B75F}"/>
    <dgm:cxn modelId="{4A223EEB-2BF8-4D9C-828C-B84889485791}" type="presOf" srcId="{4B372C0F-AB1C-4C92-BE77-76A8BD18221D}" destId="{C746CECE-505E-4E65-A742-2A92C6B5D2E6}" srcOrd="0" destOrd="0" presId="urn:microsoft.com/office/officeart/2008/layout/NameandTitleOrganizationalChart"/>
    <dgm:cxn modelId="{019CF3F7-DC50-4A66-B69E-EA410FB61C78}" srcId="{E08BD2C4-1AEF-4169-B331-EB6B58B67786}" destId="{8C830034-FEAA-47DA-9FE2-9C0A8879C389}" srcOrd="2" destOrd="0" parTransId="{0EBF880A-2A2F-42A1-808F-B7EBEA979FAE}" sibTransId="{F39B629B-ACDF-4A60-A006-7119498A2427}"/>
    <dgm:cxn modelId="{6F333BFE-546F-427F-99BB-19564B8D38A7}" type="presOf" srcId="{D8A3CE71-26CF-449D-A02E-42E38EBFD11A}" destId="{ACDB9A8C-35BC-4952-96D1-E4F14BC82B32}" srcOrd="0" destOrd="0" presId="urn:microsoft.com/office/officeart/2008/layout/NameandTitleOrganizationalChart"/>
    <dgm:cxn modelId="{E9FD71DA-70C5-4A37-8993-36998AFC5E77}" type="presParOf" srcId="{AE8F3C2C-140B-4D3C-A5EF-0D3B078E9C8B}" destId="{09375838-7BA4-42CF-8658-7DAB00D4D1DC}" srcOrd="0" destOrd="0" presId="urn:microsoft.com/office/officeart/2008/layout/NameandTitleOrganizationalChart"/>
    <dgm:cxn modelId="{79BA9142-29E8-4543-8D4F-2FBE004D9817}" type="presParOf" srcId="{09375838-7BA4-42CF-8658-7DAB00D4D1DC}" destId="{B4E8B70B-A2AF-403A-960E-612A38122D92}" srcOrd="0" destOrd="0" presId="urn:microsoft.com/office/officeart/2008/layout/NameandTitleOrganizationalChart"/>
    <dgm:cxn modelId="{E644711F-977A-480A-B371-EEFD84EC952C}" type="presParOf" srcId="{B4E8B70B-A2AF-403A-960E-612A38122D92}" destId="{27B92C98-ED28-4563-A50E-AC7A85F3EA42}" srcOrd="0" destOrd="0" presId="urn:microsoft.com/office/officeart/2008/layout/NameandTitleOrganizationalChart"/>
    <dgm:cxn modelId="{A6AFEED0-B4EF-4864-BF76-AE35F15C83F6}" type="presParOf" srcId="{B4E8B70B-A2AF-403A-960E-612A38122D92}" destId="{C746CECE-505E-4E65-A742-2A92C6B5D2E6}" srcOrd="1" destOrd="0" presId="urn:microsoft.com/office/officeart/2008/layout/NameandTitleOrganizationalChart"/>
    <dgm:cxn modelId="{E9ADC66B-E600-4860-B871-6CDA882C646D}" type="presParOf" srcId="{B4E8B70B-A2AF-403A-960E-612A38122D92}" destId="{DD85475D-F6CC-4ED1-B9BC-5CD311815458}" srcOrd="2" destOrd="0" presId="urn:microsoft.com/office/officeart/2008/layout/NameandTitleOrganizationalChart"/>
    <dgm:cxn modelId="{92483589-8BBA-4FDE-A612-78FAE46CEADF}" type="presParOf" srcId="{09375838-7BA4-42CF-8658-7DAB00D4D1DC}" destId="{FEA0601C-3090-4076-9952-EA6766859549}" srcOrd="1" destOrd="0" presId="urn:microsoft.com/office/officeart/2008/layout/NameandTitleOrganizationalChart"/>
    <dgm:cxn modelId="{8A8BAAAB-6DFC-4373-B5B3-9BCB1965CB94}" type="presParOf" srcId="{FEA0601C-3090-4076-9952-EA6766859549}" destId="{49C77E54-399B-4804-9C17-B4D5C7DC9702}" srcOrd="0" destOrd="0" presId="urn:microsoft.com/office/officeart/2008/layout/NameandTitleOrganizationalChart"/>
    <dgm:cxn modelId="{8D964B84-76C7-456D-9021-B9116E84694A}" type="presParOf" srcId="{FEA0601C-3090-4076-9952-EA6766859549}" destId="{D985CE6E-94C4-4EAE-826D-B228C49C321D}" srcOrd="1" destOrd="0" presId="urn:microsoft.com/office/officeart/2008/layout/NameandTitleOrganizationalChart"/>
    <dgm:cxn modelId="{A2757CE8-AE20-433E-A01E-2E1DBDBB570F}" type="presParOf" srcId="{D985CE6E-94C4-4EAE-826D-B228C49C321D}" destId="{433D3847-8069-4107-B6B3-A3D444EF492E}" srcOrd="0" destOrd="0" presId="urn:microsoft.com/office/officeart/2008/layout/NameandTitleOrganizationalChart"/>
    <dgm:cxn modelId="{220773EF-9382-4240-919D-7CE8541E976C}" type="presParOf" srcId="{433D3847-8069-4107-B6B3-A3D444EF492E}" destId="{445265C9-9BEE-43C2-8001-C24A19DE86D4}" srcOrd="0" destOrd="0" presId="urn:microsoft.com/office/officeart/2008/layout/NameandTitleOrganizationalChart"/>
    <dgm:cxn modelId="{DD3B73E0-CA3F-428D-844B-2456639F749C}" type="presParOf" srcId="{433D3847-8069-4107-B6B3-A3D444EF492E}" destId="{72B5C8D2-3466-406A-A507-BE2A57CCD277}" srcOrd="1" destOrd="0" presId="urn:microsoft.com/office/officeart/2008/layout/NameandTitleOrganizationalChart"/>
    <dgm:cxn modelId="{93AAA7CF-5FB9-488A-9E93-FBAD0F625A93}" type="presParOf" srcId="{433D3847-8069-4107-B6B3-A3D444EF492E}" destId="{458D79E2-E37A-458A-A3E6-D97CF943C2A9}" srcOrd="2" destOrd="0" presId="urn:microsoft.com/office/officeart/2008/layout/NameandTitleOrganizationalChart"/>
    <dgm:cxn modelId="{151840AC-727A-4C5B-9BA4-CB81654BD6DC}" type="presParOf" srcId="{D985CE6E-94C4-4EAE-826D-B228C49C321D}" destId="{F5262E04-99F4-463C-ABE6-E987B81BF1C9}" srcOrd="1" destOrd="0" presId="urn:microsoft.com/office/officeart/2008/layout/NameandTitleOrganizationalChart"/>
    <dgm:cxn modelId="{357082F4-7088-468A-8D22-E0D3D553860A}" type="presParOf" srcId="{D985CE6E-94C4-4EAE-826D-B228C49C321D}" destId="{DB45542F-E1BA-4DB1-84B3-03C1E5EA76C3}" srcOrd="2" destOrd="0" presId="urn:microsoft.com/office/officeart/2008/layout/NameandTitleOrganizationalChart"/>
    <dgm:cxn modelId="{C23281FF-AA08-4F8B-AA94-58E203063961}" type="presParOf" srcId="{FEA0601C-3090-4076-9952-EA6766859549}" destId="{23DF5EF7-63B6-4E9A-B8FD-1EE126683014}" srcOrd="2" destOrd="0" presId="urn:microsoft.com/office/officeart/2008/layout/NameandTitleOrganizationalChart"/>
    <dgm:cxn modelId="{CDAA70ED-F33A-40AC-836A-FC4599AF8237}" type="presParOf" srcId="{FEA0601C-3090-4076-9952-EA6766859549}" destId="{DA0E4048-DA8A-407D-86D8-6F1D6E88C662}" srcOrd="3" destOrd="0" presId="urn:microsoft.com/office/officeart/2008/layout/NameandTitleOrganizationalChart"/>
    <dgm:cxn modelId="{E54270C4-2DF6-489E-8699-A5176E3F77EA}" type="presParOf" srcId="{DA0E4048-DA8A-407D-86D8-6F1D6E88C662}" destId="{37D215F2-460B-4AAD-A584-A9B75BC10218}" srcOrd="0" destOrd="0" presId="urn:microsoft.com/office/officeart/2008/layout/NameandTitleOrganizationalChart"/>
    <dgm:cxn modelId="{82789EB6-DC54-4A47-A4B6-669D9211DFA9}" type="presParOf" srcId="{37D215F2-460B-4AAD-A584-A9B75BC10218}" destId="{0739613C-F15D-403B-AF31-7FC085EDBC73}" srcOrd="0" destOrd="0" presId="urn:microsoft.com/office/officeart/2008/layout/NameandTitleOrganizationalChart"/>
    <dgm:cxn modelId="{1A3F6D12-978E-4A4B-8FB1-894F72C3CE31}" type="presParOf" srcId="{37D215F2-460B-4AAD-A584-A9B75BC10218}" destId="{3ECDCDA6-DF0F-46A1-B587-94A7A9273544}" srcOrd="1" destOrd="0" presId="urn:microsoft.com/office/officeart/2008/layout/NameandTitleOrganizationalChart"/>
    <dgm:cxn modelId="{1BDA8F13-B20F-4B1E-8453-091E81A71397}" type="presParOf" srcId="{37D215F2-460B-4AAD-A584-A9B75BC10218}" destId="{7859E125-59FF-44E7-B15C-DA7DCB31DEF8}" srcOrd="2" destOrd="0" presId="urn:microsoft.com/office/officeart/2008/layout/NameandTitleOrganizationalChart"/>
    <dgm:cxn modelId="{6A01D6ED-51BE-4284-89E9-A24EBD30069B}" type="presParOf" srcId="{DA0E4048-DA8A-407D-86D8-6F1D6E88C662}" destId="{6D45F9E9-26D6-460C-BFDA-003F022C352D}" srcOrd="1" destOrd="0" presId="urn:microsoft.com/office/officeart/2008/layout/NameandTitleOrganizationalChart"/>
    <dgm:cxn modelId="{0F2CECEC-B50B-49B4-BDD0-CC4BA20BDB84}" type="presParOf" srcId="{DA0E4048-DA8A-407D-86D8-6F1D6E88C662}" destId="{7D6753B3-FD99-4290-8065-BB6408E9FB8A}" srcOrd="2" destOrd="0" presId="urn:microsoft.com/office/officeart/2008/layout/NameandTitleOrganizationalChart"/>
    <dgm:cxn modelId="{8C761895-1F26-4561-9CB7-B04923DCB36D}" type="presParOf" srcId="{FEA0601C-3090-4076-9952-EA6766859549}" destId="{36AB4B1C-C993-4EAB-BE35-D2764683AD44}" srcOrd="4" destOrd="0" presId="urn:microsoft.com/office/officeart/2008/layout/NameandTitleOrganizationalChart"/>
    <dgm:cxn modelId="{61AD38B5-A145-4105-A374-323CFE5D97C1}" type="presParOf" srcId="{FEA0601C-3090-4076-9952-EA6766859549}" destId="{E8F6195B-1434-4E22-A015-8BE10542E731}" srcOrd="5" destOrd="0" presId="urn:microsoft.com/office/officeart/2008/layout/NameandTitleOrganizationalChart"/>
    <dgm:cxn modelId="{DBC1A7AE-E1D7-4766-B749-8A0B714D0580}" type="presParOf" srcId="{E8F6195B-1434-4E22-A015-8BE10542E731}" destId="{AEC74D81-C186-4332-AA03-A79FAE9F3ED1}" srcOrd="0" destOrd="0" presId="urn:microsoft.com/office/officeart/2008/layout/NameandTitleOrganizationalChart"/>
    <dgm:cxn modelId="{8FC634A4-73F7-4EF9-889C-074EB4C2A0CC}" type="presParOf" srcId="{AEC74D81-C186-4332-AA03-A79FAE9F3ED1}" destId="{DCF01C46-C7C4-430A-A896-D43EB77F6FA6}" srcOrd="0" destOrd="0" presId="urn:microsoft.com/office/officeart/2008/layout/NameandTitleOrganizationalChart"/>
    <dgm:cxn modelId="{8CD77D28-F090-455F-BB0C-6F9AEACB39C8}" type="presParOf" srcId="{AEC74D81-C186-4332-AA03-A79FAE9F3ED1}" destId="{88DE4E1A-6226-473B-AC88-06A069920A20}" srcOrd="1" destOrd="0" presId="urn:microsoft.com/office/officeart/2008/layout/NameandTitleOrganizationalChart"/>
    <dgm:cxn modelId="{01E0CC37-0184-4D67-ADDF-D80D3AE010FB}" type="presParOf" srcId="{AEC74D81-C186-4332-AA03-A79FAE9F3ED1}" destId="{AE413CB1-6278-44F6-943B-4388D5244C08}" srcOrd="2" destOrd="0" presId="urn:microsoft.com/office/officeart/2008/layout/NameandTitleOrganizationalChart"/>
    <dgm:cxn modelId="{35992F25-7F4E-4FFB-903C-CD797A9095BD}" type="presParOf" srcId="{E8F6195B-1434-4E22-A015-8BE10542E731}" destId="{B007849E-C3D7-4AE6-A0B2-B626D7093E15}" srcOrd="1" destOrd="0" presId="urn:microsoft.com/office/officeart/2008/layout/NameandTitleOrganizationalChart"/>
    <dgm:cxn modelId="{3498C426-ADA9-47C7-AFD6-B495EF2BE245}" type="presParOf" srcId="{E8F6195B-1434-4E22-A015-8BE10542E731}" destId="{4C95C39A-3DA9-4AC8-84A9-0094C7420DEB}" srcOrd="2" destOrd="0" presId="urn:microsoft.com/office/officeart/2008/layout/NameandTitleOrganizationalChart"/>
    <dgm:cxn modelId="{444917B8-B16D-4A4A-8275-E3F1BEAA69A5}" type="presParOf" srcId="{FEA0601C-3090-4076-9952-EA6766859549}" destId="{127315A3-45C8-4363-9BFE-3F6306EC3B82}" srcOrd="6" destOrd="0" presId="urn:microsoft.com/office/officeart/2008/layout/NameandTitleOrganizationalChart"/>
    <dgm:cxn modelId="{9ADFAF79-3C8B-4AA3-8706-3F95BA5BAD20}" type="presParOf" srcId="{FEA0601C-3090-4076-9952-EA6766859549}" destId="{7356EB31-7E58-4252-AC1E-90D015029C67}" srcOrd="7" destOrd="0" presId="urn:microsoft.com/office/officeart/2008/layout/NameandTitleOrganizationalChart"/>
    <dgm:cxn modelId="{A0EC552E-74F1-4DA1-87AB-EE97563819F9}" type="presParOf" srcId="{7356EB31-7E58-4252-AC1E-90D015029C67}" destId="{58BF4E61-0AEB-436F-8891-B3115B131207}" srcOrd="0" destOrd="0" presId="urn:microsoft.com/office/officeart/2008/layout/NameandTitleOrganizationalChart"/>
    <dgm:cxn modelId="{F10E83E2-32BE-49ED-9F10-F723BCE41ABA}" type="presParOf" srcId="{58BF4E61-0AEB-436F-8891-B3115B131207}" destId="{105B0B02-0921-4D5E-ABE0-CD1B30FDA0D4}" srcOrd="0" destOrd="0" presId="urn:microsoft.com/office/officeart/2008/layout/NameandTitleOrganizationalChart"/>
    <dgm:cxn modelId="{79A80A88-BF89-4DC3-86EC-BA887C58666C}" type="presParOf" srcId="{58BF4E61-0AEB-436F-8891-B3115B131207}" destId="{1671F5DE-C79D-43BE-A85C-4D3E0EFC3E4C}" srcOrd="1" destOrd="0" presId="urn:microsoft.com/office/officeart/2008/layout/NameandTitleOrganizationalChart"/>
    <dgm:cxn modelId="{66DD8CE5-0B8C-4CAE-A641-030FC7B348E4}" type="presParOf" srcId="{58BF4E61-0AEB-436F-8891-B3115B131207}" destId="{E9412512-545D-43E1-BD6A-63A3CE684C20}" srcOrd="2" destOrd="0" presId="urn:microsoft.com/office/officeart/2008/layout/NameandTitleOrganizationalChart"/>
    <dgm:cxn modelId="{38F738D9-1D60-4ADC-A688-77ADE348B5C9}" type="presParOf" srcId="{7356EB31-7E58-4252-AC1E-90D015029C67}" destId="{5BE1A891-1EC2-43FD-9ADB-CA386F5E1253}" srcOrd="1" destOrd="0" presId="urn:microsoft.com/office/officeart/2008/layout/NameandTitleOrganizationalChart"/>
    <dgm:cxn modelId="{1F55B5CA-E1B5-44B2-B320-8E30430FAAA9}" type="presParOf" srcId="{7356EB31-7E58-4252-AC1E-90D015029C67}" destId="{A4DFDADB-FC4E-48F2-B5B4-84690BEDBAD3}" srcOrd="2" destOrd="0" presId="urn:microsoft.com/office/officeart/2008/layout/NameandTitleOrganizationalChart"/>
    <dgm:cxn modelId="{5CA105C2-FB04-47FB-AE9A-5EF197E93095}" type="presParOf" srcId="{09375838-7BA4-42CF-8658-7DAB00D4D1DC}" destId="{57C718AB-C911-411C-8261-BB11DEAB45C8}" srcOrd="2" destOrd="0" presId="urn:microsoft.com/office/officeart/2008/layout/NameandTitleOrganizationalChart"/>
    <dgm:cxn modelId="{5464C361-847E-4250-9FF9-FD4BB59848DE}" type="presParOf" srcId="{57C718AB-C911-411C-8261-BB11DEAB45C8}" destId="{3A3F55B9-453D-4FFA-867B-EA5315056261}" srcOrd="0" destOrd="0" presId="urn:microsoft.com/office/officeart/2008/layout/NameandTitleOrganizationalChart"/>
    <dgm:cxn modelId="{05B8D93E-72B0-4B1A-A3BB-E901C1AE3761}" type="presParOf" srcId="{57C718AB-C911-411C-8261-BB11DEAB45C8}" destId="{76603EE8-F89D-499E-BC9E-114C3B635858}" srcOrd="1" destOrd="0" presId="urn:microsoft.com/office/officeart/2008/layout/NameandTitleOrganizationalChart"/>
    <dgm:cxn modelId="{DE3D6243-47C9-451F-934C-80D96B2223D9}" type="presParOf" srcId="{76603EE8-F89D-499E-BC9E-114C3B635858}" destId="{167A8620-E94B-48B7-9325-431EAF89439D}" srcOrd="0" destOrd="0" presId="urn:microsoft.com/office/officeart/2008/layout/NameandTitleOrganizationalChart"/>
    <dgm:cxn modelId="{65A41B0F-A968-4D5C-BBDB-D705448ABCF1}" type="presParOf" srcId="{167A8620-E94B-48B7-9325-431EAF89439D}" destId="{F1393D5E-D526-4B9E-BF12-32053F15C814}" srcOrd="0" destOrd="0" presId="urn:microsoft.com/office/officeart/2008/layout/NameandTitleOrganizationalChart"/>
    <dgm:cxn modelId="{E30A206B-2DC8-42BD-B5B0-EEA3E9CA6A90}" type="presParOf" srcId="{167A8620-E94B-48B7-9325-431EAF89439D}" destId="{987AA3E6-0199-4B7A-8530-CB31D966A13A}" srcOrd="1" destOrd="0" presId="urn:microsoft.com/office/officeart/2008/layout/NameandTitleOrganizationalChart"/>
    <dgm:cxn modelId="{F7B92ACF-8882-41D6-B4DD-4850208BC7D8}" type="presParOf" srcId="{167A8620-E94B-48B7-9325-431EAF89439D}" destId="{772D3512-1718-4AFA-8353-6649CEDE37E5}" srcOrd="2" destOrd="0" presId="urn:microsoft.com/office/officeart/2008/layout/NameandTitleOrganizationalChart"/>
    <dgm:cxn modelId="{B6136C50-DBDD-44C6-AC5F-6EC375C2B6B6}" type="presParOf" srcId="{76603EE8-F89D-499E-BC9E-114C3B635858}" destId="{51EDBE13-A085-4045-890E-E5FA877E2637}" srcOrd="1" destOrd="0" presId="urn:microsoft.com/office/officeart/2008/layout/NameandTitleOrganizationalChart"/>
    <dgm:cxn modelId="{D313B255-1FDF-425A-88CB-3C024A57D201}" type="presParOf" srcId="{76603EE8-F89D-499E-BC9E-114C3B635858}" destId="{9ACBD7CE-ABAA-4DEA-9630-E8354235E70F}" srcOrd="2" destOrd="0" presId="urn:microsoft.com/office/officeart/2008/layout/NameandTitleOrganizationalChart"/>
    <dgm:cxn modelId="{0EDB265F-83F2-45D0-B5C0-C4414B567A19}" type="presParOf" srcId="{57C718AB-C911-411C-8261-BB11DEAB45C8}" destId="{ACDB9A8C-35BC-4952-96D1-E4F14BC82B32}" srcOrd="2" destOrd="0" presId="urn:microsoft.com/office/officeart/2008/layout/NameandTitleOrganizationalChart"/>
    <dgm:cxn modelId="{79DDE854-1E5E-43FB-B661-26D5A8D24DEA}" type="presParOf" srcId="{57C718AB-C911-411C-8261-BB11DEAB45C8}" destId="{E9AAE530-F2DE-4963-9E6A-F51C86F78BC6}" srcOrd="3" destOrd="0" presId="urn:microsoft.com/office/officeart/2008/layout/NameandTitleOrganizationalChart"/>
    <dgm:cxn modelId="{08B284EF-757D-4C13-8AC4-74CC43090042}" type="presParOf" srcId="{E9AAE530-F2DE-4963-9E6A-F51C86F78BC6}" destId="{4CE560C4-8EA6-40A9-90F4-82B7FC8CC35F}" srcOrd="0" destOrd="0" presId="urn:microsoft.com/office/officeart/2008/layout/NameandTitleOrganizationalChart"/>
    <dgm:cxn modelId="{9E3AFDC9-96D3-4258-881B-D93A1DE78C86}" type="presParOf" srcId="{4CE560C4-8EA6-40A9-90F4-82B7FC8CC35F}" destId="{BF25C868-6CBE-417F-A88B-6D2B35859FC9}" srcOrd="0" destOrd="0" presId="urn:microsoft.com/office/officeart/2008/layout/NameandTitleOrganizationalChart"/>
    <dgm:cxn modelId="{D3CA588A-04DA-4772-9D3C-D626BEAAD1FF}" type="presParOf" srcId="{4CE560C4-8EA6-40A9-90F4-82B7FC8CC35F}" destId="{69FE88D4-4C4F-4BF8-B75C-91762D638221}" srcOrd="1" destOrd="0" presId="urn:microsoft.com/office/officeart/2008/layout/NameandTitleOrganizationalChart"/>
    <dgm:cxn modelId="{EC3AA7CF-D90A-4C87-A8E6-9F66945BB16E}" type="presParOf" srcId="{4CE560C4-8EA6-40A9-90F4-82B7FC8CC35F}" destId="{B4390C7F-51ED-4BB8-A823-5BCB4FA01E96}" srcOrd="2" destOrd="0" presId="urn:microsoft.com/office/officeart/2008/layout/NameandTitleOrganizationalChart"/>
    <dgm:cxn modelId="{32618361-7FB0-45EB-BFBB-FE4A65BC5791}" type="presParOf" srcId="{E9AAE530-F2DE-4963-9E6A-F51C86F78BC6}" destId="{6868E23D-0C84-4BFF-A2EC-370F183575E2}" srcOrd="1" destOrd="0" presId="urn:microsoft.com/office/officeart/2008/layout/NameandTitleOrganizationalChart"/>
    <dgm:cxn modelId="{DA2AFE76-8808-4D5B-BC36-CD8E69E971BA}" type="presParOf" srcId="{E9AAE530-F2DE-4963-9E6A-F51C86F78BC6}" destId="{ACD18A91-ECD2-4559-BBA8-59A5C43A1115}" srcOrd="2" destOrd="0" presId="urn:microsoft.com/office/officeart/2008/layout/NameandTitleOrganizationalChart"/>
    <dgm:cxn modelId="{A1E9B7CB-E109-4571-9E59-A1282F726987}" type="presParOf" srcId="{AE8F3C2C-140B-4D3C-A5EF-0D3B078E9C8B}" destId="{C0396C12-89F9-4456-BF18-EC5D45F74F70}" srcOrd="1" destOrd="0" presId="urn:microsoft.com/office/officeart/2008/layout/NameandTitleOrganizationalChart"/>
    <dgm:cxn modelId="{0A037E8E-5064-4D83-8BA3-357CA4319B2F}" type="presParOf" srcId="{C0396C12-89F9-4456-BF18-EC5D45F74F70}" destId="{B03421B9-6CB8-4CB9-AB90-7B02129CBED2}" srcOrd="0" destOrd="0" presId="urn:microsoft.com/office/officeart/2008/layout/NameandTitleOrganizationalChart"/>
    <dgm:cxn modelId="{84B23196-310B-40E2-B568-582557746E39}" type="presParOf" srcId="{B03421B9-6CB8-4CB9-AB90-7B02129CBED2}" destId="{E74F48BC-4062-4774-A153-815ED3FCDE40}" srcOrd="0" destOrd="0" presId="urn:microsoft.com/office/officeart/2008/layout/NameandTitleOrganizationalChart"/>
    <dgm:cxn modelId="{915A3F7F-84D5-414D-A9F2-D60F99334D0E}" type="presParOf" srcId="{B03421B9-6CB8-4CB9-AB90-7B02129CBED2}" destId="{1DBFE3DC-5E2A-4FCE-BAB0-08D611A130A6}" srcOrd="1" destOrd="0" presId="urn:microsoft.com/office/officeart/2008/layout/NameandTitleOrganizationalChart"/>
    <dgm:cxn modelId="{8E2FBDC5-E69A-4252-894E-909BA604196E}" type="presParOf" srcId="{B03421B9-6CB8-4CB9-AB90-7B02129CBED2}" destId="{1070AEAE-6A95-4001-835D-8501A72DC4FF}" srcOrd="2" destOrd="0" presId="urn:microsoft.com/office/officeart/2008/layout/NameandTitleOrganizationalChart"/>
    <dgm:cxn modelId="{0FCA1EC6-5A64-4471-B92F-31BB326BD610}" type="presParOf" srcId="{C0396C12-89F9-4456-BF18-EC5D45F74F70}" destId="{9C1D1AC1-7157-4D78-A22E-B2079154DC8F}" srcOrd="1" destOrd="0" presId="urn:microsoft.com/office/officeart/2008/layout/NameandTitleOrganizationalChart"/>
    <dgm:cxn modelId="{B4A83939-1462-4034-8828-8668E28E790E}" type="presParOf" srcId="{C0396C12-89F9-4456-BF18-EC5D45F74F70}" destId="{C8C3DEAC-DD9F-4911-BC1B-0A456E3E79EE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B9A8C-35BC-4952-96D1-E4F14BC82B32}">
      <dsp:nvSpPr>
        <dsp:cNvPr id="0" name=""/>
        <dsp:cNvSpPr/>
      </dsp:nvSpPr>
      <dsp:spPr>
        <a:xfrm>
          <a:off x="4335101" y="2156658"/>
          <a:ext cx="292411" cy="955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5290"/>
              </a:lnTo>
              <a:lnTo>
                <a:pt x="292411" y="95529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3F55B9-453D-4FFA-867B-EA5315056261}">
      <dsp:nvSpPr>
        <dsp:cNvPr id="0" name=""/>
        <dsp:cNvSpPr/>
      </dsp:nvSpPr>
      <dsp:spPr>
        <a:xfrm>
          <a:off x="4042690" y="2156658"/>
          <a:ext cx="292411" cy="955290"/>
        </a:xfrm>
        <a:custGeom>
          <a:avLst/>
          <a:gdLst/>
          <a:ahLst/>
          <a:cxnLst/>
          <a:rect l="0" t="0" r="0" b="0"/>
          <a:pathLst>
            <a:path>
              <a:moveTo>
                <a:pt x="292411" y="0"/>
              </a:moveTo>
              <a:lnTo>
                <a:pt x="292411" y="955290"/>
              </a:lnTo>
              <a:lnTo>
                <a:pt x="0" y="95529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7315A3-45C8-4363-9BFE-3F6306EC3B82}">
      <dsp:nvSpPr>
        <dsp:cNvPr id="0" name=""/>
        <dsp:cNvSpPr/>
      </dsp:nvSpPr>
      <dsp:spPr>
        <a:xfrm>
          <a:off x="4335101" y="2156658"/>
          <a:ext cx="3393268" cy="1910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3765"/>
              </a:lnTo>
              <a:lnTo>
                <a:pt x="3393268" y="1703765"/>
              </a:lnTo>
              <a:lnTo>
                <a:pt x="3393268" y="191058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AB4B1C-C993-4EAB-BE35-D2764683AD44}">
      <dsp:nvSpPr>
        <dsp:cNvPr id="0" name=""/>
        <dsp:cNvSpPr/>
      </dsp:nvSpPr>
      <dsp:spPr>
        <a:xfrm>
          <a:off x="4335101" y="2156658"/>
          <a:ext cx="1096534" cy="1910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3765"/>
              </a:lnTo>
              <a:lnTo>
                <a:pt x="1096534" y="1703765"/>
              </a:lnTo>
              <a:lnTo>
                <a:pt x="1096534" y="191058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DF5EF7-63B6-4E9A-B8FD-1EE126683014}">
      <dsp:nvSpPr>
        <dsp:cNvPr id="0" name=""/>
        <dsp:cNvSpPr/>
      </dsp:nvSpPr>
      <dsp:spPr>
        <a:xfrm>
          <a:off x="3285499" y="2156658"/>
          <a:ext cx="1049602" cy="1969177"/>
        </a:xfrm>
        <a:custGeom>
          <a:avLst/>
          <a:gdLst/>
          <a:ahLst/>
          <a:cxnLst/>
          <a:rect l="0" t="0" r="0" b="0"/>
          <a:pathLst>
            <a:path>
              <a:moveTo>
                <a:pt x="1049602" y="0"/>
              </a:moveTo>
              <a:lnTo>
                <a:pt x="1049602" y="1762362"/>
              </a:lnTo>
              <a:lnTo>
                <a:pt x="0" y="1762362"/>
              </a:lnTo>
              <a:lnTo>
                <a:pt x="0" y="196917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C77E54-399B-4804-9C17-B4D5C7DC9702}">
      <dsp:nvSpPr>
        <dsp:cNvPr id="0" name=""/>
        <dsp:cNvSpPr/>
      </dsp:nvSpPr>
      <dsp:spPr>
        <a:xfrm>
          <a:off x="1440162" y="2156658"/>
          <a:ext cx="2894939" cy="1948135"/>
        </a:xfrm>
        <a:custGeom>
          <a:avLst/>
          <a:gdLst/>
          <a:ahLst/>
          <a:cxnLst/>
          <a:rect l="0" t="0" r="0" b="0"/>
          <a:pathLst>
            <a:path>
              <a:moveTo>
                <a:pt x="2894939" y="0"/>
              </a:moveTo>
              <a:lnTo>
                <a:pt x="2894939" y="1741320"/>
              </a:lnTo>
              <a:lnTo>
                <a:pt x="0" y="1741320"/>
              </a:lnTo>
              <a:lnTo>
                <a:pt x="0" y="194813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B92C98-ED28-4563-A50E-AC7A85F3EA42}">
      <dsp:nvSpPr>
        <dsp:cNvPr id="0" name=""/>
        <dsp:cNvSpPr/>
      </dsp:nvSpPr>
      <dsp:spPr>
        <a:xfrm>
          <a:off x="3479146" y="1270305"/>
          <a:ext cx="1711911" cy="8863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2507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200" kern="1200" dirty="0"/>
            <a:t>Ole Petter Nordahl</a:t>
          </a:r>
        </a:p>
      </dsp:txBody>
      <dsp:txXfrm>
        <a:off x="3479146" y="1270305"/>
        <a:ext cx="1711911" cy="886352"/>
      </dsp:txXfrm>
    </dsp:sp>
    <dsp:sp modelId="{C746CECE-505E-4E65-A742-2A92C6B5D2E6}">
      <dsp:nvSpPr>
        <dsp:cNvPr id="0" name=""/>
        <dsp:cNvSpPr/>
      </dsp:nvSpPr>
      <dsp:spPr>
        <a:xfrm>
          <a:off x="3821528" y="1959690"/>
          <a:ext cx="1540720" cy="29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 dirty="0"/>
            <a:t>Leder</a:t>
          </a:r>
        </a:p>
      </dsp:txBody>
      <dsp:txXfrm>
        <a:off x="3821528" y="1959690"/>
        <a:ext cx="1540720" cy="295450"/>
      </dsp:txXfrm>
    </dsp:sp>
    <dsp:sp modelId="{445265C9-9BEE-43C2-8001-C24A19DE86D4}">
      <dsp:nvSpPr>
        <dsp:cNvPr id="0" name=""/>
        <dsp:cNvSpPr/>
      </dsp:nvSpPr>
      <dsp:spPr>
        <a:xfrm>
          <a:off x="687871" y="4104793"/>
          <a:ext cx="1504582" cy="91499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2507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200" kern="1200" dirty="0"/>
            <a:t>Frank Sanden</a:t>
          </a:r>
        </a:p>
      </dsp:txBody>
      <dsp:txXfrm>
        <a:off x="687871" y="4104793"/>
        <a:ext cx="1504582" cy="914998"/>
      </dsp:txXfrm>
    </dsp:sp>
    <dsp:sp modelId="{72B5C8D2-3466-406A-A507-BE2A57CCD277}">
      <dsp:nvSpPr>
        <dsp:cNvPr id="0" name=""/>
        <dsp:cNvSpPr/>
      </dsp:nvSpPr>
      <dsp:spPr>
        <a:xfrm>
          <a:off x="864093" y="4853079"/>
          <a:ext cx="1540720" cy="29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Styremedlem/Kasserer</a:t>
          </a:r>
        </a:p>
      </dsp:txBody>
      <dsp:txXfrm>
        <a:off x="864093" y="4853079"/>
        <a:ext cx="1540720" cy="295450"/>
      </dsp:txXfrm>
    </dsp:sp>
    <dsp:sp modelId="{0739613C-F15D-403B-AF31-7FC085EDBC73}">
      <dsp:nvSpPr>
        <dsp:cNvPr id="0" name=""/>
        <dsp:cNvSpPr/>
      </dsp:nvSpPr>
      <dsp:spPr>
        <a:xfrm>
          <a:off x="2429543" y="4125835"/>
          <a:ext cx="1711911" cy="8863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2507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200" kern="1200" dirty="0"/>
            <a:t>Gry </a:t>
          </a:r>
          <a:r>
            <a:rPr lang="nb-NO" sz="2200" kern="1200" dirty="0" err="1"/>
            <a:t>Soland</a:t>
          </a:r>
          <a:endParaRPr lang="nb-NO" sz="2200" kern="1200" dirty="0"/>
        </a:p>
      </dsp:txBody>
      <dsp:txXfrm>
        <a:off x="2429543" y="4125835"/>
        <a:ext cx="1711911" cy="886352"/>
      </dsp:txXfrm>
    </dsp:sp>
    <dsp:sp modelId="{3ECDCDA6-DF0F-46A1-B587-94A7A9273544}">
      <dsp:nvSpPr>
        <dsp:cNvPr id="0" name=""/>
        <dsp:cNvSpPr/>
      </dsp:nvSpPr>
      <dsp:spPr>
        <a:xfrm>
          <a:off x="2808310" y="4781069"/>
          <a:ext cx="1540720" cy="29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 dirty="0"/>
            <a:t>Styremedlem</a:t>
          </a:r>
        </a:p>
      </dsp:txBody>
      <dsp:txXfrm>
        <a:off x="2808310" y="4781069"/>
        <a:ext cx="1540720" cy="295450"/>
      </dsp:txXfrm>
    </dsp:sp>
    <dsp:sp modelId="{DCF01C46-C7C4-430A-A896-D43EB77F6FA6}">
      <dsp:nvSpPr>
        <dsp:cNvPr id="0" name=""/>
        <dsp:cNvSpPr/>
      </dsp:nvSpPr>
      <dsp:spPr>
        <a:xfrm>
          <a:off x="4575680" y="4067238"/>
          <a:ext cx="1711911" cy="8863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2507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Trond Egil Gjelsvik-Bakke</a:t>
          </a:r>
          <a:endParaRPr lang="nb-NO" sz="2200" kern="1200" dirty="0"/>
        </a:p>
      </dsp:txBody>
      <dsp:txXfrm>
        <a:off x="4575680" y="4067238"/>
        <a:ext cx="1711911" cy="886352"/>
      </dsp:txXfrm>
    </dsp:sp>
    <dsp:sp modelId="{88DE4E1A-6226-473B-AC88-06A069920A20}">
      <dsp:nvSpPr>
        <dsp:cNvPr id="0" name=""/>
        <dsp:cNvSpPr/>
      </dsp:nvSpPr>
      <dsp:spPr>
        <a:xfrm>
          <a:off x="4918062" y="4756623"/>
          <a:ext cx="1540720" cy="29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 dirty="0"/>
            <a:t>Styremedlem</a:t>
          </a:r>
        </a:p>
      </dsp:txBody>
      <dsp:txXfrm>
        <a:off x="4918062" y="4756623"/>
        <a:ext cx="1540720" cy="295450"/>
      </dsp:txXfrm>
    </dsp:sp>
    <dsp:sp modelId="{105B0B02-0921-4D5E-ABE0-CD1B30FDA0D4}">
      <dsp:nvSpPr>
        <dsp:cNvPr id="0" name=""/>
        <dsp:cNvSpPr/>
      </dsp:nvSpPr>
      <dsp:spPr>
        <a:xfrm>
          <a:off x="6872414" y="4067238"/>
          <a:ext cx="1711911" cy="8863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2507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Oliver Gjelsvik-Bakke</a:t>
          </a:r>
          <a:endParaRPr lang="nb-NO" sz="2200" kern="1200" dirty="0"/>
        </a:p>
      </dsp:txBody>
      <dsp:txXfrm>
        <a:off x="6872414" y="4067238"/>
        <a:ext cx="1711911" cy="886352"/>
      </dsp:txXfrm>
    </dsp:sp>
    <dsp:sp modelId="{1671F5DE-C79D-43BE-A85C-4D3E0EFC3E4C}">
      <dsp:nvSpPr>
        <dsp:cNvPr id="0" name=""/>
        <dsp:cNvSpPr/>
      </dsp:nvSpPr>
      <dsp:spPr>
        <a:xfrm>
          <a:off x="7214796" y="4756623"/>
          <a:ext cx="1540720" cy="29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 dirty="0"/>
            <a:t>Styremedlem</a:t>
          </a:r>
        </a:p>
      </dsp:txBody>
      <dsp:txXfrm>
        <a:off x="7214796" y="4756623"/>
        <a:ext cx="1540720" cy="295450"/>
      </dsp:txXfrm>
    </dsp:sp>
    <dsp:sp modelId="{F1393D5E-D526-4B9E-BF12-32053F15C814}">
      <dsp:nvSpPr>
        <dsp:cNvPr id="0" name=""/>
        <dsp:cNvSpPr/>
      </dsp:nvSpPr>
      <dsp:spPr>
        <a:xfrm>
          <a:off x="2330779" y="2668772"/>
          <a:ext cx="1711911" cy="8863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2507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Gry Soland</a:t>
          </a:r>
          <a:endParaRPr lang="nb-NO" sz="2200" kern="1200" dirty="0"/>
        </a:p>
      </dsp:txBody>
      <dsp:txXfrm>
        <a:off x="2330779" y="2668772"/>
        <a:ext cx="1711911" cy="886352"/>
      </dsp:txXfrm>
    </dsp:sp>
    <dsp:sp modelId="{987AA3E6-0199-4B7A-8530-CB31D966A13A}">
      <dsp:nvSpPr>
        <dsp:cNvPr id="0" name=""/>
        <dsp:cNvSpPr/>
      </dsp:nvSpPr>
      <dsp:spPr>
        <a:xfrm>
          <a:off x="2673161" y="3358157"/>
          <a:ext cx="1540720" cy="29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 dirty="0"/>
            <a:t>Nestleder</a:t>
          </a:r>
        </a:p>
      </dsp:txBody>
      <dsp:txXfrm>
        <a:off x="2673161" y="3358157"/>
        <a:ext cx="1540720" cy="295450"/>
      </dsp:txXfrm>
    </dsp:sp>
    <dsp:sp modelId="{BF25C868-6CBE-417F-A88B-6D2B35859FC9}">
      <dsp:nvSpPr>
        <dsp:cNvPr id="0" name=""/>
        <dsp:cNvSpPr/>
      </dsp:nvSpPr>
      <dsp:spPr>
        <a:xfrm>
          <a:off x="4627512" y="2668772"/>
          <a:ext cx="1711911" cy="8863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2507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200" kern="1200" dirty="0"/>
            <a:t>Oddvar Bergsholm</a:t>
          </a:r>
        </a:p>
      </dsp:txBody>
      <dsp:txXfrm>
        <a:off x="4627512" y="2668772"/>
        <a:ext cx="1711911" cy="886352"/>
      </dsp:txXfrm>
    </dsp:sp>
    <dsp:sp modelId="{69FE88D4-4C4F-4BF8-B75C-91762D638221}">
      <dsp:nvSpPr>
        <dsp:cNvPr id="0" name=""/>
        <dsp:cNvSpPr/>
      </dsp:nvSpPr>
      <dsp:spPr>
        <a:xfrm>
          <a:off x="4969895" y="3358157"/>
          <a:ext cx="1540720" cy="29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Sportsligleder</a:t>
          </a:r>
          <a:endParaRPr lang="en-GB" sz="1900" kern="1200" dirty="0"/>
        </a:p>
      </dsp:txBody>
      <dsp:txXfrm>
        <a:off x="4969895" y="3358157"/>
        <a:ext cx="1540720" cy="295450"/>
      </dsp:txXfrm>
    </dsp:sp>
    <dsp:sp modelId="{E74F48BC-4062-4774-A153-815ED3FCDE40}">
      <dsp:nvSpPr>
        <dsp:cNvPr id="0" name=""/>
        <dsp:cNvSpPr/>
      </dsp:nvSpPr>
      <dsp:spPr>
        <a:xfrm>
          <a:off x="5809347" y="5248120"/>
          <a:ext cx="1711911" cy="8863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2507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200" kern="1200" dirty="0"/>
            <a:t>Bjørn Egil Ludvigsen</a:t>
          </a:r>
        </a:p>
      </dsp:txBody>
      <dsp:txXfrm>
        <a:off x="5809347" y="5248120"/>
        <a:ext cx="1711911" cy="886352"/>
      </dsp:txXfrm>
    </dsp:sp>
    <dsp:sp modelId="{1DBFE3DC-5E2A-4FCE-BAB0-08D611A130A6}">
      <dsp:nvSpPr>
        <dsp:cNvPr id="0" name=""/>
        <dsp:cNvSpPr/>
      </dsp:nvSpPr>
      <dsp:spPr>
        <a:xfrm>
          <a:off x="6194373" y="5942900"/>
          <a:ext cx="1540720" cy="29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 dirty="0"/>
            <a:t>Varamedlem</a:t>
          </a:r>
        </a:p>
      </dsp:txBody>
      <dsp:txXfrm>
        <a:off x="6194373" y="5942900"/>
        <a:ext cx="1540720" cy="2954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pPr/>
              <a:t>01.02.2022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pPr/>
              <a:t>01.02.2022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pPr/>
              <a:t>01.02.2022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pPr/>
              <a:t>01.02.2022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pPr/>
              <a:t>01.02.2022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pPr/>
              <a:t>01.02.2022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pPr/>
              <a:t>01.02.2022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pPr/>
              <a:t>01.02.2022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pPr/>
              <a:t>01.02.2022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pPr/>
              <a:t>01.02.2022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pPr/>
              <a:t>01.02.2022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6636F-9E64-48A9-A0E8-D6911EA208CE}" type="datetimeFigureOut">
              <a:rPr lang="nb-NO" smtClean="0"/>
              <a:pPr/>
              <a:t>01.02.2022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FB388-42AA-4DF2-851A-CCA4A06B24AA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acebook.com/HafrsfjordSK" TargetMode="External"/><Relationship Id="rId5" Type="http://schemas.openxmlformats.org/officeDocument/2006/relationships/hyperlink" Target="http://sykkelklubben.com/" TargetMode="External"/><Relationship Id="rId4" Type="http://schemas.openxmlformats.org/officeDocument/2006/relationships/hyperlink" Target="http://www.hafrsfjord-sk.no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01824" y="4797152"/>
            <a:ext cx="7772400" cy="1224136"/>
          </a:xfrm>
        </p:spPr>
        <p:txBody>
          <a:bodyPr>
            <a:normAutofit/>
          </a:bodyPr>
          <a:lstStyle/>
          <a:p>
            <a:r>
              <a:rPr lang="nb-NO" b="1" dirty="0"/>
              <a:t>Årsberetning 2021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87624" y="1340768"/>
            <a:ext cx="6400800" cy="744488"/>
          </a:xfrm>
        </p:spPr>
        <p:txBody>
          <a:bodyPr>
            <a:noAutofit/>
          </a:bodyPr>
          <a:lstStyle/>
          <a:p>
            <a:r>
              <a:rPr lang="nb-NO" sz="4400" b="1" dirty="0">
                <a:solidFill>
                  <a:schemeClr val="tx1"/>
                </a:solidFill>
              </a:rPr>
              <a:t>Hafrsfjord Sykkelklubb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088" y="2592379"/>
            <a:ext cx="2088232" cy="2154107"/>
          </a:xfrm>
          <a:prstGeom prst="rect">
            <a:avLst/>
          </a:prstGeom>
        </p:spPr>
      </p:pic>
      <p:grpSp>
        <p:nvGrpSpPr>
          <p:cNvPr id="12" name="Gruppe 11"/>
          <p:cNvGrpSpPr/>
          <p:nvPr/>
        </p:nvGrpSpPr>
        <p:grpSpPr>
          <a:xfrm>
            <a:off x="467544" y="6290402"/>
            <a:ext cx="8208912" cy="369332"/>
            <a:chOff x="467544" y="6290402"/>
            <a:chExt cx="8208912" cy="369332"/>
          </a:xfrm>
        </p:grpSpPr>
        <p:grpSp>
          <p:nvGrpSpPr>
            <p:cNvPr id="6" name="Gruppe 5"/>
            <p:cNvGrpSpPr/>
            <p:nvPr/>
          </p:nvGrpSpPr>
          <p:grpSpPr>
            <a:xfrm>
              <a:off x="467544" y="6309319"/>
              <a:ext cx="8208912" cy="331500"/>
              <a:chOff x="467544" y="6309319"/>
              <a:chExt cx="8208912" cy="331500"/>
            </a:xfrm>
          </p:grpSpPr>
          <p:pic>
            <p:nvPicPr>
              <p:cNvPr id="5" name="Bilde 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7544" y="6309319"/>
                <a:ext cx="2736304" cy="331499"/>
              </a:xfrm>
              <a:prstGeom prst="rect">
                <a:avLst/>
              </a:prstGeom>
            </p:spPr>
          </p:pic>
          <p:pic>
            <p:nvPicPr>
              <p:cNvPr id="8" name="Bilde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03848" y="6309320"/>
                <a:ext cx="2736304" cy="331499"/>
              </a:xfrm>
              <a:prstGeom prst="rect">
                <a:avLst/>
              </a:prstGeom>
            </p:spPr>
          </p:pic>
          <p:pic>
            <p:nvPicPr>
              <p:cNvPr id="9" name="Bilde 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40152" y="6309320"/>
                <a:ext cx="2736304" cy="331499"/>
              </a:xfrm>
              <a:prstGeom prst="rect">
                <a:avLst/>
              </a:prstGeom>
            </p:spPr>
          </p:pic>
        </p:grpSp>
        <p:sp>
          <p:nvSpPr>
            <p:cNvPr id="11" name="TekstSylinder 10"/>
            <p:cNvSpPr txBox="1"/>
            <p:nvPr/>
          </p:nvSpPr>
          <p:spPr>
            <a:xfrm>
              <a:off x="535596" y="6290402"/>
              <a:ext cx="28083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8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gøy via læring og mestring</a:t>
              </a:r>
            </a:p>
          </p:txBody>
        </p:sp>
      </p:grpSp>
      <p:pic>
        <p:nvPicPr>
          <p:cNvPr id="10" name="Bilde 9">
            <a:extLst>
              <a:ext uri="{FF2B5EF4-FFF2-40B4-BE49-F238E27FC236}">
                <a16:creationId xmlns:a16="http://schemas.microsoft.com/office/drawing/2014/main" id="{D7B7F807-7035-4CCB-A921-61FF9157399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562" y="2574417"/>
            <a:ext cx="3829526" cy="2154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990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e 11"/>
          <p:cNvGrpSpPr/>
          <p:nvPr/>
        </p:nvGrpSpPr>
        <p:grpSpPr>
          <a:xfrm>
            <a:off x="467544" y="6290402"/>
            <a:ext cx="8208912" cy="369332"/>
            <a:chOff x="467544" y="6290402"/>
            <a:chExt cx="8208912" cy="369332"/>
          </a:xfrm>
        </p:grpSpPr>
        <p:grpSp>
          <p:nvGrpSpPr>
            <p:cNvPr id="6" name="Gruppe 5"/>
            <p:cNvGrpSpPr/>
            <p:nvPr/>
          </p:nvGrpSpPr>
          <p:grpSpPr>
            <a:xfrm>
              <a:off x="467544" y="6309319"/>
              <a:ext cx="8208912" cy="331500"/>
              <a:chOff x="467544" y="6309319"/>
              <a:chExt cx="8208912" cy="331500"/>
            </a:xfrm>
          </p:grpSpPr>
          <p:pic>
            <p:nvPicPr>
              <p:cNvPr id="5" name="Bilde 4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7544" y="6309319"/>
                <a:ext cx="2736304" cy="331499"/>
              </a:xfrm>
              <a:prstGeom prst="rect">
                <a:avLst/>
              </a:prstGeom>
            </p:spPr>
          </p:pic>
          <p:pic>
            <p:nvPicPr>
              <p:cNvPr id="8" name="Bilde 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03848" y="6309320"/>
                <a:ext cx="2736304" cy="331499"/>
              </a:xfrm>
              <a:prstGeom prst="rect">
                <a:avLst/>
              </a:prstGeom>
            </p:spPr>
          </p:pic>
          <p:pic>
            <p:nvPicPr>
              <p:cNvPr id="9" name="Bilde 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40152" y="6309320"/>
                <a:ext cx="2736304" cy="331499"/>
              </a:xfrm>
              <a:prstGeom prst="rect">
                <a:avLst/>
              </a:prstGeom>
            </p:spPr>
          </p:pic>
        </p:grpSp>
        <p:sp>
          <p:nvSpPr>
            <p:cNvPr id="11" name="TekstSylinder 10"/>
            <p:cNvSpPr txBox="1"/>
            <p:nvPr/>
          </p:nvSpPr>
          <p:spPr>
            <a:xfrm>
              <a:off x="535596" y="6290402"/>
              <a:ext cx="28083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8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gøy via læring og mestring</a:t>
              </a:r>
            </a:p>
          </p:txBody>
        </p:sp>
      </p:grpSp>
      <p:sp>
        <p:nvSpPr>
          <p:cNvPr id="13" name="Title 12">
            <a:extLst>
              <a:ext uri="{FF2B5EF4-FFF2-40B4-BE49-F238E27FC236}">
                <a16:creationId xmlns:a16="http://schemas.microsoft.com/office/drawing/2014/main" id="{02251FFC-D428-46DC-BFAE-4BA344E3A3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96677"/>
            <a:ext cx="7772400" cy="46802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Regnskap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EF1496-CEED-4C8B-97ED-C09619187D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63760"/>
              </p:ext>
            </p:extLst>
          </p:nvPr>
        </p:nvGraphicFramePr>
        <p:xfrm>
          <a:off x="357555" y="879143"/>
          <a:ext cx="8428890" cy="5301904"/>
        </p:xfrm>
        <a:graphic>
          <a:graphicData uri="http://schemas.openxmlformats.org/drawingml/2006/table">
            <a:tbl>
              <a:tblPr/>
              <a:tblGrid>
                <a:gridCol w="1940333">
                  <a:extLst>
                    <a:ext uri="{9D8B030D-6E8A-4147-A177-3AD203B41FA5}">
                      <a16:colId xmlns:a16="http://schemas.microsoft.com/office/drawing/2014/main" val="589478959"/>
                    </a:ext>
                  </a:extLst>
                </a:gridCol>
                <a:gridCol w="716910">
                  <a:extLst>
                    <a:ext uri="{9D8B030D-6E8A-4147-A177-3AD203B41FA5}">
                      <a16:colId xmlns:a16="http://schemas.microsoft.com/office/drawing/2014/main" val="4026591287"/>
                    </a:ext>
                  </a:extLst>
                </a:gridCol>
                <a:gridCol w="498720">
                  <a:extLst>
                    <a:ext uri="{9D8B030D-6E8A-4147-A177-3AD203B41FA5}">
                      <a16:colId xmlns:a16="http://schemas.microsoft.com/office/drawing/2014/main" val="193216051"/>
                    </a:ext>
                  </a:extLst>
                </a:gridCol>
                <a:gridCol w="1137706">
                  <a:extLst>
                    <a:ext uri="{9D8B030D-6E8A-4147-A177-3AD203B41FA5}">
                      <a16:colId xmlns:a16="http://schemas.microsoft.com/office/drawing/2014/main" val="1251678854"/>
                    </a:ext>
                  </a:extLst>
                </a:gridCol>
                <a:gridCol w="498720">
                  <a:extLst>
                    <a:ext uri="{9D8B030D-6E8A-4147-A177-3AD203B41FA5}">
                      <a16:colId xmlns:a16="http://schemas.microsoft.com/office/drawing/2014/main" val="950282887"/>
                    </a:ext>
                  </a:extLst>
                </a:gridCol>
                <a:gridCol w="498720">
                  <a:extLst>
                    <a:ext uri="{9D8B030D-6E8A-4147-A177-3AD203B41FA5}">
                      <a16:colId xmlns:a16="http://schemas.microsoft.com/office/drawing/2014/main" val="803927032"/>
                    </a:ext>
                  </a:extLst>
                </a:gridCol>
                <a:gridCol w="498720">
                  <a:extLst>
                    <a:ext uri="{9D8B030D-6E8A-4147-A177-3AD203B41FA5}">
                      <a16:colId xmlns:a16="http://schemas.microsoft.com/office/drawing/2014/main" val="905605140"/>
                    </a:ext>
                  </a:extLst>
                </a:gridCol>
                <a:gridCol w="498720">
                  <a:extLst>
                    <a:ext uri="{9D8B030D-6E8A-4147-A177-3AD203B41FA5}">
                      <a16:colId xmlns:a16="http://schemas.microsoft.com/office/drawing/2014/main" val="344385420"/>
                    </a:ext>
                  </a:extLst>
                </a:gridCol>
                <a:gridCol w="789640">
                  <a:extLst>
                    <a:ext uri="{9D8B030D-6E8A-4147-A177-3AD203B41FA5}">
                      <a16:colId xmlns:a16="http://schemas.microsoft.com/office/drawing/2014/main" val="454258023"/>
                    </a:ext>
                  </a:extLst>
                </a:gridCol>
                <a:gridCol w="1350701">
                  <a:extLst>
                    <a:ext uri="{9D8B030D-6E8A-4147-A177-3AD203B41FA5}">
                      <a16:colId xmlns:a16="http://schemas.microsoft.com/office/drawing/2014/main" val="2697284127"/>
                    </a:ext>
                  </a:extLst>
                </a:gridCol>
              </a:tblGrid>
              <a:tr h="105652">
                <a:tc gridSpan="4">
                  <a:txBody>
                    <a:bodyPr/>
                    <a:lstStyle/>
                    <a:p>
                      <a:pPr algn="l" fontAlgn="b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Regnskap 2020 og Budsjett for 2021  -  Hafrsfjord Sykkelklubb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654997"/>
                  </a:ext>
                </a:extLst>
              </a:tr>
              <a:tr h="90996">
                <a:tc>
                  <a:txBody>
                    <a:bodyPr/>
                    <a:lstStyle/>
                    <a:p>
                      <a:pPr algn="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395530"/>
                  </a:ext>
                </a:extLst>
              </a:tr>
              <a:tr h="90996"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Regnskap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Budsjett 2020</a:t>
                      </a:r>
                    </a:p>
                  </a:txBody>
                  <a:tcPr marL="3186" marR="3186" marT="3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Budsjett 2019</a:t>
                      </a:r>
                    </a:p>
                  </a:txBody>
                  <a:tcPr marL="3186" marR="3186" marT="3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Forslag til budsjett 2021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790142"/>
                  </a:ext>
                </a:extLst>
              </a:tr>
              <a:tr h="105652"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INNTEKTER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Bud. 2020</a:t>
                      </a:r>
                    </a:p>
                  </a:txBody>
                  <a:tcPr marL="3186" marR="3186" marT="3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Diff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991013"/>
                  </a:ext>
                </a:extLst>
              </a:tr>
              <a:tr h="128771"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Medlemskontingent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23,650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28,414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22,736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30,400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24,936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5,464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28,414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31,000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208722"/>
                  </a:ext>
                </a:extLst>
              </a:tr>
              <a:tr h="128771"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Deltagerbetaling treningsleir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81,061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35,102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-  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-  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177184"/>
                  </a:ext>
                </a:extLst>
              </a:tr>
              <a:tr h="128771"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Salg klær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3,575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2,100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49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500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1,500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500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283712"/>
                  </a:ext>
                </a:extLst>
              </a:tr>
              <a:tr h="128771"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Salg kiosk/ kontant påmelding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9,705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2,574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2,411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4,671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2,411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2,260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2,574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012980"/>
                  </a:ext>
                </a:extLst>
              </a:tr>
              <a:tr h="90996"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kont.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-  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010481"/>
                  </a:ext>
                </a:extLst>
              </a:tr>
              <a:tr h="128771"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Inntekter Terrengcup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55,361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48,357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45,149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-  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3,700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-3,700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50,000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957075"/>
                  </a:ext>
                </a:extLst>
              </a:tr>
              <a:tr h="128771"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Sponsorinnt</a:t>
                      </a:r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7,000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-  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-  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-  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503188"/>
                  </a:ext>
                </a:extLst>
              </a:tr>
              <a:tr h="128771"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Off. tilskudd kommunen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9,056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4,327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20,596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11,162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15,000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-3,838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4,327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12,000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465036"/>
                  </a:ext>
                </a:extLst>
              </a:tr>
              <a:tr h="128771"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Tilskudd NCF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26,072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44,963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37,166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7,991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37,166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-29,175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44,963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8,000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826909"/>
                  </a:ext>
                </a:extLst>
              </a:tr>
              <a:tr h="128771"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Momskompensasjon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14,984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18,863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12,988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39,149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18,000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21,149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13,204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25,000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181250"/>
                  </a:ext>
                </a:extLst>
              </a:tr>
              <a:tr h="128771"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Dugnadsinnt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8,640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23,933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25,875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-  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21,442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-21,442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21,000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781762"/>
                  </a:ext>
                </a:extLst>
              </a:tr>
              <a:tr h="128771"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Grasrot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2,683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4,488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7,265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7,991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6,000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1,991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4,488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8,000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138120"/>
                  </a:ext>
                </a:extLst>
              </a:tr>
              <a:tr h="128771">
                <a:tc>
                  <a:txBody>
                    <a:bodyPr/>
                    <a:lstStyle/>
                    <a:p>
                      <a:pPr algn="l" fontAlgn="t"/>
                      <a:r>
                        <a:rPr lang="nb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Øvrig inntekt (inkl egenandel Høsttur)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25,808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7,465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6,375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-  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18,375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-18,375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22,697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086825"/>
                  </a:ext>
                </a:extLst>
              </a:tr>
              <a:tr h="128771"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Finans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1,495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1,070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1,876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987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1,876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-889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1,070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1,000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324932"/>
                  </a:ext>
                </a:extLst>
              </a:tr>
              <a:tr h="128771"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 INNTEKTER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269,090 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221,655 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182,487 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102,851 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148,905</a:t>
                      </a:r>
                    </a:p>
                  </a:txBody>
                  <a:tcPr marL="3186" marR="3186" marT="3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-46,055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194,237</a:t>
                      </a:r>
                    </a:p>
                  </a:txBody>
                  <a:tcPr marL="3186" marR="3186" marT="3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85,500 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363273"/>
                  </a:ext>
                </a:extLst>
              </a:tr>
              <a:tr h="90996"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696351"/>
                  </a:ext>
                </a:extLst>
              </a:tr>
              <a:tr h="105652"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KOSTNADER  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3186" marR="3186" marT="3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Diff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3186" marR="3186" marT="3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971238"/>
                  </a:ext>
                </a:extLst>
              </a:tr>
              <a:tr h="128771"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Kjøp klær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-  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3,145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-  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1,500 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377183"/>
                  </a:ext>
                </a:extLst>
              </a:tr>
              <a:tr h="128771"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Startkont inkl reise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19,940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18,536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18,671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1,032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12,349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-11,317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18,536 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2,000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90096"/>
                  </a:ext>
                </a:extLst>
              </a:tr>
              <a:tr h="128771"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Sosiale arr (inkl høsttur)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27,825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8,654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31,448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16,029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66,447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-50,418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47,000 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150,000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931350"/>
                  </a:ext>
                </a:extLst>
              </a:tr>
              <a:tr h="128771"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Treningsleir / kurs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199,723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62,183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22,540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17,408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30,000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-12,592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30,000 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20,000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43146"/>
                  </a:ext>
                </a:extLst>
              </a:tr>
              <a:tr h="128771"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Øvrig kost treningsakt. (spinning+div)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12,000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10,500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13,549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15,500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13,549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1,951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12,000 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200637"/>
                  </a:ext>
                </a:extLst>
              </a:tr>
              <a:tr h="128771"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Utgifter egne ritt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3,213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2,988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3,566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-  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3,566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-3,566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2,988 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3,500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659009"/>
                  </a:ext>
                </a:extLst>
              </a:tr>
              <a:tr h="128771"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Kostnader Terrengcup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49,246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43,357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41,447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-  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45,000 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078862"/>
                  </a:ext>
                </a:extLst>
              </a:tr>
              <a:tr h="128771">
                <a:tc>
                  <a:txBody>
                    <a:bodyPr/>
                    <a:lstStyle/>
                    <a:p>
                      <a:pPr algn="l" fontAlgn="t"/>
                      <a:r>
                        <a:rPr lang="nb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Kjøp/ vedlikehold sykler og utstyr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26,844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8,781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1,055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19,342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4,055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15,287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3,000 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10,000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531975"/>
                  </a:ext>
                </a:extLst>
              </a:tr>
              <a:tr h="128771">
                <a:tc>
                  <a:txBody>
                    <a:bodyPr/>
                    <a:lstStyle/>
                    <a:p>
                      <a:pPr algn="l" fontAlgn="t"/>
                      <a:r>
                        <a:rPr lang="nn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Diverse småkostnader inkl Vipps geb.)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6,604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17,560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14,196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10,024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11,645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-1,621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8,370 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10,000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482384"/>
                  </a:ext>
                </a:extLst>
              </a:tr>
              <a:tr h="128771"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IT/ nettside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6,500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19,664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7,063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8,555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7,063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1,492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5,664 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9,000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364655"/>
                  </a:ext>
                </a:extLst>
              </a:tr>
              <a:tr h="128771"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Støtte til andre klubber/ aktiviteter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10,000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-  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-  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 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533814"/>
                  </a:ext>
                </a:extLst>
              </a:tr>
              <a:tr h="128771"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Avgifter krets/forbund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3,250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4,250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4,250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9,000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4,250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4,750</a:t>
                      </a:r>
                    </a:p>
                  </a:txBody>
                  <a:tcPr marL="3186" marR="3186" marT="31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4,250 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9,000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218361"/>
                  </a:ext>
                </a:extLst>
              </a:tr>
              <a:tr h="128771"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 KOSTNADER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365,144 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199,618 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157,783 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96,890 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152,924</a:t>
                      </a:r>
                    </a:p>
                  </a:txBody>
                  <a:tcPr marL="3186" marR="3186" marT="3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-56,034</a:t>
                      </a:r>
                    </a:p>
                  </a:txBody>
                  <a:tcPr marL="3186" marR="3186" marT="3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178,308 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213,500 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835652"/>
                  </a:ext>
                </a:extLst>
              </a:tr>
              <a:tr h="90996"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168026"/>
                  </a:ext>
                </a:extLst>
              </a:tr>
              <a:tr h="128771"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Resultat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-96,055 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22,038 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24,703 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5,961 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-4,018 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9,979 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15,928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-128,000</a:t>
                      </a:r>
                    </a:p>
                  </a:txBody>
                  <a:tcPr marL="3186" marR="3186" marT="3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347864"/>
                  </a:ext>
                </a:extLst>
              </a:tr>
              <a:tr h="90996"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679956"/>
                  </a:ext>
                </a:extLst>
              </a:tr>
              <a:tr h="90996"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Resultat HSK uten Terrencup int/ kost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626778"/>
                  </a:ext>
                </a:extLst>
              </a:tr>
              <a:tr h="90996"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805704"/>
                  </a:ext>
                </a:extLst>
              </a:tr>
              <a:tr h="90996"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Eiendeler: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556214"/>
                  </a:ext>
                </a:extLst>
              </a:tr>
              <a:tr h="128771"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Kapital i banken HSK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276,063 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377,101 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421,967 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399,414 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267922"/>
                  </a:ext>
                </a:extLst>
              </a:tr>
              <a:tr h="128771"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Øvrige eiendeler (fordringer+kasse)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15,603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27,278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3,594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450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166360"/>
                  </a:ext>
                </a:extLst>
              </a:tr>
              <a:tr h="128771"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Gjeld/ avsatte kostnader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-499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-89,716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-86,194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-54,537 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61117"/>
                  </a:ext>
                </a:extLst>
              </a:tr>
              <a:tr h="128771"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Egenkapital pr 31.12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292,626 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314,664 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339,367 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345,327 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335,349 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131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912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FA3F20-B8E9-41F7-8D75-A25A039B3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Signatur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CA3C466-6F14-42B3-A087-F5F978093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2924944"/>
            <a:ext cx="2314600" cy="4065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1800" dirty="0"/>
              <a:t>Ole Petter Nordahl</a:t>
            </a:r>
          </a:p>
          <a:p>
            <a:pPr marL="0" indent="0">
              <a:buNone/>
            </a:pPr>
            <a:r>
              <a:rPr lang="nb-NO" sz="1800" dirty="0"/>
              <a:t>Leder</a:t>
            </a:r>
          </a:p>
          <a:p>
            <a:pPr marL="0" indent="0">
              <a:buNone/>
            </a:pPr>
            <a:r>
              <a:rPr lang="nb-NO" sz="1800" dirty="0"/>
              <a:t>Hafrsfjord Sykkelklubb</a:t>
            </a:r>
          </a:p>
        </p:txBody>
      </p:sp>
      <p:sp>
        <p:nvSpPr>
          <p:cNvPr id="4" name="Plassholder for innhold 2">
            <a:extLst>
              <a:ext uri="{FF2B5EF4-FFF2-40B4-BE49-F238E27FC236}">
                <a16:creationId xmlns:a16="http://schemas.microsoft.com/office/drawing/2014/main" id="{0AF9B997-BF5D-485B-B218-1E6747445350}"/>
              </a:ext>
            </a:extLst>
          </p:cNvPr>
          <p:cNvSpPr txBox="1">
            <a:spLocks/>
          </p:cNvSpPr>
          <p:nvPr/>
        </p:nvSpPr>
        <p:spPr>
          <a:xfrm>
            <a:off x="4916526" y="2852936"/>
            <a:ext cx="3183866" cy="4065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b-NO" sz="1800" dirty="0"/>
              <a:t>Gry Kristin Soland</a:t>
            </a:r>
          </a:p>
          <a:p>
            <a:pPr marL="0" indent="0">
              <a:buFont typeface="Arial" pitchFamily="34" charset="0"/>
              <a:buNone/>
            </a:pPr>
            <a:r>
              <a:rPr lang="nb-NO" sz="1800" dirty="0"/>
              <a:t>Nestleder</a:t>
            </a:r>
          </a:p>
          <a:p>
            <a:pPr marL="0" indent="0">
              <a:buFont typeface="Arial" pitchFamily="34" charset="0"/>
              <a:buNone/>
            </a:pPr>
            <a:r>
              <a:rPr lang="nb-NO" sz="1800" dirty="0"/>
              <a:t>Hafrsfjord Sykkelklubb</a:t>
            </a:r>
          </a:p>
        </p:txBody>
      </p:sp>
    </p:spTree>
    <p:extLst>
      <p:ext uri="{BB962C8B-B14F-4D97-AF65-F5344CB8AC3E}">
        <p14:creationId xmlns:p14="http://schemas.microsoft.com/office/powerpoint/2010/main" val="2482218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r>
              <a:rPr lang="nb-NO" dirty="0"/>
              <a:t>Styret 2020</a:t>
            </a:r>
          </a:p>
        </p:txBody>
      </p:sp>
      <p:grpSp>
        <p:nvGrpSpPr>
          <p:cNvPr id="8" name="Gruppe 7"/>
          <p:cNvGrpSpPr/>
          <p:nvPr/>
        </p:nvGrpSpPr>
        <p:grpSpPr>
          <a:xfrm>
            <a:off x="467544" y="6290402"/>
            <a:ext cx="8208912" cy="369332"/>
            <a:chOff x="467544" y="6290402"/>
            <a:chExt cx="8208912" cy="369332"/>
          </a:xfrm>
        </p:grpSpPr>
        <p:grpSp>
          <p:nvGrpSpPr>
            <p:cNvPr id="9" name="Gruppe 8"/>
            <p:cNvGrpSpPr/>
            <p:nvPr/>
          </p:nvGrpSpPr>
          <p:grpSpPr>
            <a:xfrm>
              <a:off x="467544" y="6309319"/>
              <a:ext cx="8208912" cy="331500"/>
              <a:chOff x="467544" y="6309319"/>
              <a:chExt cx="8208912" cy="331500"/>
            </a:xfrm>
          </p:grpSpPr>
          <p:pic>
            <p:nvPicPr>
              <p:cNvPr id="11" name="Bilde 10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7544" y="6309319"/>
                <a:ext cx="2736304" cy="331499"/>
              </a:xfrm>
              <a:prstGeom prst="rect">
                <a:avLst/>
              </a:prstGeom>
            </p:spPr>
          </p:pic>
          <p:pic>
            <p:nvPicPr>
              <p:cNvPr id="12" name="Bilde 1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03848" y="6309320"/>
                <a:ext cx="2736304" cy="331499"/>
              </a:xfrm>
              <a:prstGeom prst="rect">
                <a:avLst/>
              </a:prstGeom>
            </p:spPr>
          </p:pic>
          <p:pic>
            <p:nvPicPr>
              <p:cNvPr id="13" name="Bilde 1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40152" y="6309320"/>
                <a:ext cx="2736304" cy="331499"/>
              </a:xfrm>
              <a:prstGeom prst="rect">
                <a:avLst/>
              </a:prstGeom>
            </p:spPr>
          </p:pic>
        </p:grpSp>
        <p:sp>
          <p:nvSpPr>
            <p:cNvPr id="10" name="TekstSylinder 9"/>
            <p:cNvSpPr txBox="1"/>
            <p:nvPr/>
          </p:nvSpPr>
          <p:spPr>
            <a:xfrm>
              <a:off x="535596" y="6290402"/>
              <a:ext cx="28083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8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gøy via læring og mestring</a:t>
              </a:r>
            </a:p>
          </p:txBody>
        </p:sp>
      </p:grpSp>
      <p:pic>
        <p:nvPicPr>
          <p:cNvPr id="14" name="Bild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3890" y="103843"/>
            <a:ext cx="1004156" cy="1035833"/>
          </a:xfrm>
          <a:prstGeom prst="rect">
            <a:avLst/>
          </a:prstGeom>
        </p:spPr>
      </p:pic>
      <p:graphicFrame>
        <p:nvGraphicFramePr>
          <p:cNvPr id="35" name="Diagram 34">
            <a:extLst>
              <a:ext uri="{FF2B5EF4-FFF2-40B4-BE49-F238E27FC236}">
                <a16:creationId xmlns:a16="http://schemas.microsoft.com/office/drawing/2014/main" id="{82A66EA0-E2BF-4CD3-945D-9A0A10D310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8828183"/>
              </p:ext>
            </p:extLst>
          </p:nvPr>
        </p:nvGraphicFramePr>
        <p:xfrm>
          <a:off x="395536" y="304114"/>
          <a:ext cx="8841395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38798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b-NO" dirty="0"/>
              <a:t>Medlemmer 29/4-2021	</a:t>
            </a:r>
            <a:br>
              <a:rPr lang="nb-NO" dirty="0"/>
            </a:br>
            <a:r>
              <a:rPr lang="nb-NO" sz="3600" dirty="0"/>
              <a:t>HSK er en typisk barn- og ungdoms- klubb. 137 medlemmer </a:t>
            </a:r>
          </a:p>
        </p:txBody>
      </p:sp>
      <p:grpSp>
        <p:nvGrpSpPr>
          <p:cNvPr id="8" name="Gruppe 7"/>
          <p:cNvGrpSpPr/>
          <p:nvPr/>
        </p:nvGrpSpPr>
        <p:grpSpPr>
          <a:xfrm>
            <a:off x="467544" y="6290402"/>
            <a:ext cx="8208912" cy="369332"/>
            <a:chOff x="467544" y="6290402"/>
            <a:chExt cx="8208912" cy="369332"/>
          </a:xfrm>
        </p:grpSpPr>
        <p:grpSp>
          <p:nvGrpSpPr>
            <p:cNvPr id="9" name="Gruppe 8"/>
            <p:cNvGrpSpPr/>
            <p:nvPr/>
          </p:nvGrpSpPr>
          <p:grpSpPr>
            <a:xfrm>
              <a:off x="467544" y="6309319"/>
              <a:ext cx="8208912" cy="331500"/>
              <a:chOff x="467544" y="6309319"/>
              <a:chExt cx="8208912" cy="331500"/>
            </a:xfrm>
          </p:grpSpPr>
          <p:pic>
            <p:nvPicPr>
              <p:cNvPr id="11" name="Bilde 10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7544" y="6309319"/>
                <a:ext cx="2736304" cy="331499"/>
              </a:xfrm>
              <a:prstGeom prst="rect">
                <a:avLst/>
              </a:prstGeom>
            </p:spPr>
          </p:pic>
          <p:pic>
            <p:nvPicPr>
              <p:cNvPr id="12" name="Bilde 1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03848" y="6309320"/>
                <a:ext cx="2736304" cy="331499"/>
              </a:xfrm>
              <a:prstGeom prst="rect">
                <a:avLst/>
              </a:prstGeom>
            </p:spPr>
          </p:pic>
          <p:pic>
            <p:nvPicPr>
              <p:cNvPr id="13" name="Bilde 1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40152" y="6309320"/>
                <a:ext cx="2736304" cy="331499"/>
              </a:xfrm>
              <a:prstGeom prst="rect">
                <a:avLst/>
              </a:prstGeom>
            </p:spPr>
          </p:pic>
        </p:grpSp>
        <p:sp>
          <p:nvSpPr>
            <p:cNvPr id="10" name="TekstSylinder 9"/>
            <p:cNvSpPr txBox="1"/>
            <p:nvPr/>
          </p:nvSpPr>
          <p:spPr>
            <a:xfrm>
              <a:off x="535596" y="6290402"/>
              <a:ext cx="28083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8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gøy via læring og mestring</a:t>
              </a:r>
            </a:p>
          </p:txBody>
        </p:sp>
      </p:grpSp>
      <p:pic>
        <p:nvPicPr>
          <p:cNvPr id="14" name="Bild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3890" y="103843"/>
            <a:ext cx="1004156" cy="1035833"/>
          </a:xfrm>
          <a:prstGeom prst="rect">
            <a:avLst/>
          </a:prstGeom>
        </p:spPr>
      </p:pic>
      <p:sp>
        <p:nvSpPr>
          <p:cNvPr id="15" name="Tittel 1"/>
          <p:cNvSpPr txBox="1">
            <a:spLocks/>
          </p:cNvSpPr>
          <p:nvPr/>
        </p:nvSpPr>
        <p:spPr>
          <a:xfrm>
            <a:off x="923978" y="2545209"/>
            <a:ext cx="7772400" cy="2945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r>
              <a:rPr kumimoji="0" lang="nb-NO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107 (67) barn og ungdom (</a:t>
            </a:r>
            <a:r>
              <a:rPr kumimoji="0" lang="nb-NO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t.o.m</a:t>
            </a:r>
            <a:r>
              <a:rPr kumimoji="0" lang="nb-NO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junior);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kumimoji="0" lang="nb-NO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75 (55) voksne hvorav ca. 35 aktive eller foreldre. </a:t>
            </a:r>
          </a:p>
        </p:txBody>
      </p:sp>
    </p:spTree>
    <p:extLst>
      <p:ext uri="{BB962C8B-B14F-4D97-AF65-F5344CB8AC3E}">
        <p14:creationId xmlns:p14="http://schemas.microsoft.com/office/powerpoint/2010/main" val="84149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r>
              <a:rPr lang="nb-NO" dirty="0"/>
              <a:t>Treningstilbud</a:t>
            </a:r>
            <a:endParaRPr lang="nb-NO" sz="3600" dirty="0"/>
          </a:p>
        </p:txBody>
      </p:sp>
      <p:grpSp>
        <p:nvGrpSpPr>
          <p:cNvPr id="8" name="Gruppe 7"/>
          <p:cNvGrpSpPr/>
          <p:nvPr/>
        </p:nvGrpSpPr>
        <p:grpSpPr>
          <a:xfrm>
            <a:off x="467544" y="6290402"/>
            <a:ext cx="8208912" cy="369332"/>
            <a:chOff x="467544" y="6290402"/>
            <a:chExt cx="8208912" cy="369332"/>
          </a:xfrm>
        </p:grpSpPr>
        <p:grpSp>
          <p:nvGrpSpPr>
            <p:cNvPr id="9" name="Gruppe 8"/>
            <p:cNvGrpSpPr/>
            <p:nvPr/>
          </p:nvGrpSpPr>
          <p:grpSpPr>
            <a:xfrm>
              <a:off x="467544" y="6309319"/>
              <a:ext cx="8208912" cy="331500"/>
              <a:chOff x="467544" y="6309319"/>
              <a:chExt cx="8208912" cy="331500"/>
            </a:xfrm>
          </p:grpSpPr>
          <p:pic>
            <p:nvPicPr>
              <p:cNvPr id="11" name="Bilde 10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7544" y="6309319"/>
                <a:ext cx="2736304" cy="331499"/>
              </a:xfrm>
              <a:prstGeom prst="rect">
                <a:avLst/>
              </a:prstGeom>
            </p:spPr>
          </p:pic>
          <p:pic>
            <p:nvPicPr>
              <p:cNvPr id="12" name="Bilde 1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03848" y="6309320"/>
                <a:ext cx="2736304" cy="331499"/>
              </a:xfrm>
              <a:prstGeom prst="rect">
                <a:avLst/>
              </a:prstGeom>
            </p:spPr>
          </p:pic>
          <p:pic>
            <p:nvPicPr>
              <p:cNvPr id="13" name="Bilde 1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40152" y="6309320"/>
                <a:ext cx="2736304" cy="331499"/>
              </a:xfrm>
              <a:prstGeom prst="rect">
                <a:avLst/>
              </a:prstGeom>
            </p:spPr>
          </p:pic>
        </p:grpSp>
        <p:sp>
          <p:nvSpPr>
            <p:cNvPr id="10" name="TekstSylinder 9"/>
            <p:cNvSpPr txBox="1"/>
            <p:nvPr/>
          </p:nvSpPr>
          <p:spPr>
            <a:xfrm>
              <a:off x="535596" y="6290402"/>
              <a:ext cx="28083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8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gøy via læring og mestring</a:t>
              </a:r>
            </a:p>
          </p:txBody>
        </p:sp>
      </p:grpSp>
      <p:pic>
        <p:nvPicPr>
          <p:cNvPr id="14" name="Bild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3890" y="103843"/>
            <a:ext cx="1004156" cy="1035833"/>
          </a:xfrm>
          <a:prstGeom prst="rect">
            <a:avLst/>
          </a:prstGeom>
        </p:spPr>
      </p:pic>
      <p:sp>
        <p:nvSpPr>
          <p:cNvPr id="15" name="Tittel 1"/>
          <p:cNvSpPr txBox="1">
            <a:spLocks/>
          </p:cNvSpPr>
          <p:nvPr/>
        </p:nvSpPr>
        <p:spPr>
          <a:xfrm>
            <a:off x="923978" y="1556793"/>
            <a:ext cx="7772400" cy="3933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Mandag</a:t>
            </a:r>
            <a:r>
              <a:rPr kumimoji="0" lang="nb-NO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:</a:t>
            </a:r>
          </a:p>
          <a:p>
            <a:pPr lvl="1">
              <a:spcBef>
                <a:spcPct val="0"/>
              </a:spcBef>
              <a:defRPr/>
            </a:pPr>
            <a:r>
              <a:rPr kumimoji="0" lang="nb-NO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	Rolig terrengtrening på Lura: 4-6 prestasjonsgrupper. Treningen med best oppmøte.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b="1" dirty="0">
                <a:solidFill>
                  <a:prstClr val="black"/>
                </a:solidFill>
                <a:latin typeface="Calibri"/>
              </a:rPr>
              <a:t>Tirsdag</a:t>
            </a:r>
            <a:r>
              <a:rPr lang="nb-NO" dirty="0">
                <a:solidFill>
                  <a:prstClr val="black"/>
                </a:solidFill>
                <a:latin typeface="Calibri"/>
              </a:rPr>
              <a:t>:</a:t>
            </a:r>
          </a:p>
          <a:p>
            <a:pPr lvl="2">
              <a:spcBef>
                <a:spcPct val="0"/>
              </a:spcBef>
              <a:defRPr/>
            </a:pPr>
            <a:r>
              <a:rPr lang="nb-NO" dirty="0" err="1">
                <a:solidFill>
                  <a:prstClr val="black"/>
                </a:solidFill>
                <a:latin typeface="Calibri"/>
              </a:rPr>
              <a:t>Endurotrening</a:t>
            </a:r>
            <a:r>
              <a:rPr lang="nb-NO" dirty="0">
                <a:solidFill>
                  <a:prstClr val="black"/>
                </a:solidFill>
                <a:latin typeface="Calibri"/>
              </a:rPr>
              <a:t> for gruppe 5 i Melsheia/</a:t>
            </a:r>
            <a:r>
              <a:rPr lang="nb-NO" dirty="0" err="1">
                <a:solidFill>
                  <a:prstClr val="black"/>
                </a:solidFill>
                <a:latin typeface="Calibri"/>
              </a:rPr>
              <a:t>Bogafjell</a:t>
            </a:r>
            <a:endParaRPr lang="nb-NO" dirty="0">
              <a:solidFill>
                <a:prstClr val="black"/>
              </a:solidFill>
              <a:latin typeface="Calibri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b="1" dirty="0">
                <a:solidFill>
                  <a:prstClr val="black"/>
                </a:solidFill>
                <a:latin typeface="Calibri"/>
              </a:rPr>
              <a:t>Onsdag</a:t>
            </a:r>
            <a:r>
              <a:rPr lang="nb-NO" dirty="0">
                <a:solidFill>
                  <a:prstClr val="black"/>
                </a:solidFill>
                <a:latin typeface="Calibri"/>
              </a:rPr>
              <a:t>:</a:t>
            </a:r>
          </a:p>
          <a:p>
            <a:pPr lvl="1">
              <a:spcBef>
                <a:spcPct val="0"/>
              </a:spcBef>
              <a:defRPr/>
            </a:pPr>
            <a:r>
              <a:rPr lang="nb-NO" dirty="0">
                <a:solidFill>
                  <a:prstClr val="black"/>
                </a:solidFill>
                <a:latin typeface="Calibri"/>
              </a:rPr>
              <a:t>	Teknisk terreng Sørmarka (3-4 grupper)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Torsdag</a:t>
            </a:r>
            <a:r>
              <a:rPr kumimoji="0" lang="nb-NO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:</a:t>
            </a:r>
          </a:p>
          <a:p>
            <a:pPr lvl="2">
              <a:spcBef>
                <a:spcPct val="0"/>
              </a:spcBef>
              <a:defRPr/>
            </a:pPr>
            <a:r>
              <a:rPr lang="nb-NO" dirty="0">
                <a:solidFill>
                  <a:prstClr val="black"/>
                </a:solidFill>
                <a:latin typeface="Calibri"/>
              </a:rPr>
              <a:t>Velodrom og spinning på Sola Arena </a:t>
            </a:r>
            <a:r>
              <a:rPr lang="nb-NO">
                <a:solidFill>
                  <a:prstClr val="black"/>
                </a:solidFill>
                <a:latin typeface="Calibri"/>
              </a:rPr>
              <a:t>(vinterhalvåret)</a:t>
            </a:r>
            <a:endParaRPr lang="nb-NO" dirty="0">
              <a:solidFill>
                <a:prstClr val="black"/>
              </a:solidFill>
              <a:latin typeface="Calibri"/>
            </a:endParaRPr>
          </a:p>
          <a:p>
            <a:pPr lvl="2">
              <a:spcBef>
                <a:spcPct val="0"/>
              </a:spcBef>
              <a:defRPr/>
            </a:pPr>
            <a:r>
              <a:rPr kumimoji="0" lang="nb-NO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Landevei: Forus (sommerhalvåret)</a:t>
            </a:r>
            <a:endParaRPr lang="nb-NO" dirty="0">
              <a:solidFill>
                <a:prstClr val="black"/>
              </a:solidFill>
              <a:latin typeface="Calibri"/>
            </a:endParaRPr>
          </a:p>
          <a:p>
            <a:pPr lvl="2">
              <a:spcBef>
                <a:spcPct val="0"/>
              </a:spcBef>
              <a:defRPr/>
            </a:pPr>
            <a:endParaRPr kumimoji="0" lang="nb-NO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83080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r>
              <a:rPr lang="nb-NO" sz="3600" dirty="0"/>
              <a:t>Trenere og hjelpetrenere i </a:t>
            </a:r>
            <a:br>
              <a:rPr lang="nb-NO" sz="3600" dirty="0"/>
            </a:br>
            <a:r>
              <a:rPr lang="nb-NO" sz="3600" dirty="0"/>
              <a:t>Hafrsfjord Sykkelklubb 2021</a:t>
            </a:r>
          </a:p>
        </p:txBody>
      </p:sp>
      <p:grpSp>
        <p:nvGrpSpPr>
          <p:cNvPr id="8" name="Gruppe 7"/>
          <p:cNvGrpSpPr/>
          <p:nvPr/>
        </p:nvGrpSpPr>
        <p:grpSpPr>
          <a:xfrm>
            <a:off x="467544" y="6290402"/>
            <a:ext cx="8208912" cy="369332"/>
            <a:chOff x="467544" y="6290402"/>
            <a:chExt cx="8208912" cy="369332"/>
          </a:xfrm>
        </p:grpSpPr>
        <p:grpSp>
          <p:nvGrpSpPr>
            <p:cNvPr id="9" name="Gruppe 8"/>
            <p:cNvGrpSpPr/>
            <p:nvPr/>
          </p:nvGrpSpPr>
          <p:grpSpPr>
            <a:xfrm>
              <a:off x="467544" y="6309319"/>
              <a:ext cx="8208912" cy="331500"/>
              <a:chOff x="467544" y="6309319"/>
              <a:chExt cx="8208912" cy="331500"/>
            </a:xfrm>
          </p:grpSpPr>
          <p:pic>
            <p:nvPicPr>
              <p:cNvPr id="11" name="Bilde 10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7544" y="6309319"/>
                <a:ext cx="2736304" cy="331499"/>
              </a:xfrm>
              <a:prstGeom prst="rect">
                <a:avLst/>
              </a:prstGeom>
            </p:spPr>
          </p:pic>
          <p:pic>
            <p:nvPicPr>
              <p:cNvPr id="12" name="Bilde 1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03848" y="6309320"/>
                <a:ext cx="2736304" cy="331499"/>
              </a:xfrm>
              <a:prstGeom prst="rect">
                <a:avLst/>
              </a:prstGeom>
            </p:spPr>
          </p:pic>
          <p:pic>
            <p:nvPicPr>
              <p:cNvPr id="13" name="Bilde 1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40152" y="6309320"/>
                <a:ext cx="2736304" cy="331499"/>
              </a:xfrm>
              <a:prstGeom prst="rect">
                <a:avLst/>
              </a:prstGeom>
            </p:spPr>
          </p:pic>
        </p:grpSp>
        <p:sp>
          <p:nvSpPr>
            <p:cNvPr id="10" name="TekstSylinder 9"/>
            <p:cNvSpPr txBox="1"/>
            <p:nvPr/>
          </p:nvSpPr>
          <p:spPr>
            <a:xfrm>
              <a:off x="535596" y="6290402"/>
              <a:ext cx="28083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8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gøy via læring og mestring</a:t>
              </a:r>
            </a:p>
          </p:txBody>
        </p:sp>
      </p:grpSp>
      <p:pic>
        <p:nvPicPr>
          <p:cNvPr id="14" name="Bild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3890" y="103843"/>
            <a:ext cx="1004156" cy="1035833"/>
          </a:xfrm>
          <a:prstGeom prst="rect">
            <a:avLst/>
          </a:prstGeom>
        </p:spPr>
      </p:pic>
      <p:sp>
        <p:nvSpPr>
          <p:cNvPr id="4" name="Undertittel 3"/>
          <p:cNvSpPr>
            <a:spLocks noGrp="1"/>
          </p:cNvSpPr>
          <p:nvPr>
            <p:ph type="subTitle" idx="1"/>
          </p:nvPr>
        </p:nvSpPr>
        <p:spPr>
          <a:xfrm>
            <a:off x="817222" y="2060848"/>
            <a:ext cx="7632848" cy="4088887"/>
          </a:xfrm>
        </p:spPr>
        <p:txBody>
          <a:bodyPr>
            <a:normAutofit fontScale="55000" lnSpcReduction="20000"/>
          </a:bodyPr>
          <a:lstStyle/>
          <a:p>
            <a:r>
              <a:rPr lang="nb-NO" b="1" dirty="0">
                <a:solidFill>
                  <a:schemeClr val="tx1"/>
                </a:solidFill>
              </a:rPr>
              <a:t>Gruppene er litt forskjellige mandager, tirsdager og onsdager men følgende har bidratt:</a:t>
            </a:r>
          </a:p>
          <a:p>
            <a:endParaRPr lang="nb-NO" dirty="0">
              <a:solidFill>
                <a:schemeClr val="tx1"/>
              </a:solidFill>
            </a:endParaRPr>
          </a:p>
          <a:p>
            <a:r>
              <a:rPr lang="nb-NO" dirty="0">
                <a:solidFill>
                  <a:schemeClr val="tx1"/>
                </a:solidFill>
              </a:rPr>
              <a:t>Aina Frøytlog Nordahl, Børre Tingstveit, Christopher Christophersen, Frank Sanden, Frode </a:t>
            </a:r>
            <a:r>
              <a:rPr lang="nb-NO" dirty="0" err="1">
                <a:solidFill>
                  <a:schemeClr val="tx1"/>
                </a:solidFill>
              </a:rPr>
              <a:t>Jordbekk</a:t>
            </a:r>
            <a:r>
              <a:rPr lang="nb-NO" dirty="0">
                <a:solidFill>
                  <a:schemeClr val="tx1"/>
                </a:solidFill>
              </a:rPr>
              <a:t>, Jon Aaslestad, Karen Elisabeth Ohm Heskja, Kine Olsen, Kjetil Simonsen, Kyrre Hunnes, Nils Ragnar Olsen, Ole Petter Nordahl, Stein Undheim, Tord Karlsson, Tormod Aas, Trond Egil Gjelsvik-Bakke, Bjørn Egil Ludvigsen, Simon Pedersen, Ørjan Petersen</a:t>
            </a:r>
          </a:p>
          <a:p>
            <a:r>
              <a:rPr lang="nb-NO" dirty="0">
                <a:solidFill>
                  <a:schemeClr val="tx1"/>
                </a:solidFill>
              </a:rPr>
              <a:t>+ hjelpetrenere</a:t>
            </a:r>
          </a:p>
          <a:p>
            <a:endParaRPr lang="nb-NO" dirty="0">
              <a:solidFill>
                <a:schemeClr val="tx1"/>
              </a:solidFill>
            </a:endParaRPr>
          </a:p>
          <a:p>
            <a:r>
              <a:rPr lang="nb-NO" b="1" u="sng" dirty="0">
                <a:solidFill>
                  <a:schemeClr val="tx1"/>
                </a:solidFill>
              </a:rPr>
              <a:t>Spinning</a:t>
            </a:r>
          </a:p>
          <a:p>
            <a:r>
              <a:rPr lang="nb-NO" dirty="0">
                <a:solidFill>
                  <a:schemeClr val="tx1"/>
                </a:solidFill>
              </a:rPr>
              <a:t>Jon </a:t>
            </a:r>
            <a:r>
              <a:rPr lang="nb-NO" dirty="0" err="1">
                <a:solidFill>
                  <a:schemeClr val="tx1"/>
                </a:solidFill>
              </a:rPr>
              <a:t>Aaslestad</a:t>
            </a:r>
            <a:endParaRPr lang="nb-NO" dirty="0">
              <a:solidFill>
                <a:schemeClr val="tx1"/>
              </a:solidFill>
            </a:endParaRPr>
          </a:p>
          <a:p>
            <a:endParaRPr lang="nb-NO" dirty="0">
              <a:solidFill>
                <a:schemeClr val="tx1"/>
              </a:solidFill>
            </a:endParaRPr>
          </a:p>
          <a:p>
            <a:r>
              <a:rPr lang="nb-NO" b="1" u="sng" dirty="0">
                <a:solidFill>
                  <a:schemeClr val="tx1"/>
                </a:solidFill>
              </a:rPr>
              <a:t>Sportslig leder</a:t>
            </a:r>
          </a:p>
          <a:p>
            <a:r>
              <a:rPr lang="nb-NO" dirty="0">
                <a:solidFill>
                  <a:schemeClr val="tx1"/>
                </a:solidFill>
              </a:rPr>
              <a:t>Oddvar Bergsholm</a:t>
            </a:r>
          </a:p>
          <a:p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5" name="Tittel 1"/>
          <p:cNvSpPr txBox="1">
            <a:spLocks/>
          </p:cNvSpPr>
          <p:nvPr/>
        </p:nvSpPr>
        <p:spPr>
          <a:xfrm>
            <a:off x="904056" y="1700808"/>
            <a:ext cx="7772400" cy="41696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b-NO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52144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r>
              <a:rPr lang="nb-NO" sz="3600" dirty="0"/>
              <a:t>Materiell Hafrsfjord </a:t>
            </a:r>
            <a:br>
              <a:rPr lang="nb-NO" sz="3600" dirty="0"/>
            </a:br>
            <a:r>
              <a:rPr lang="nb-NO" sz="3600" dirty="0"/>
              <a:t>Sykkelklubb disponerer</a:t>
            </a:r>
            <a:endParaRPr lang="nb-NO" sz="3600" b="1" dirty="0"/>
          </a:p>
        </p:txBody>
      </p:sp>
      <p:grpSp>
        <p:nvGrpSpPr>
          <p:cNvPr id="8" name="Gruppe 7"/>
          <p:cNvGrpSpPr/>
          <p:nvPr/>
        </p:nvGrpSpPr>
        <p:grpSpPr>
          <a:xfrm>
            <a:off x="467544" y="6290402"/>
            <a:ext cx="8208912" cy="369332"/>
            <a:chOff x="467544" y="6290402"/>
            <a:chExt cx="8208912" cy="369332"/>
          </a:xfrm>
        </p:grpSpPr>
        <p:grpSp>
          <p:nvGrpSpPr>
            <p:cNvPr id="9" name="Gruppe 8"/>
            <p:cNvGrpSpPr/>
            <p:nvPr/>
          </p:nvGrpSpPr>
          <p:grpSpPr>
            <a:xfrm>
              <a:off x="467544" y="6309319"/>
              <a:ext cx="8208912" cy="331500"/>
              <a:chOff x="467544" y="6309319"/>
              <a:chExt cx="8208912" cy="331500"/>
            </a:xfrm>
          </p:grpSpPr>
          <p:pic>
            <p:nvPicPr>
              <p:cNvPr id="11" name="Bilde 10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7544" y="6309319"/>
                <a:ext cx="2736304" cy="331499"/>
              </a:xfrm>
              <a:prstGeom prst="rect">
                <a:avLst/>
              </a:prstGeom>
            </p:spPr>
          </p:pic>
          <p:pic>
            <p:nvPicPr>
              <p:cNvPr id="12" name="Bilde 1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03848" y="6309320"/>
                <a:ext cx="2736304" cy="331499"/>
              </a:xfrm>
              <a:prstGeom prst="rect">
                <a:avLst/>
              </a:prstGeom>
            </p:spPr>
          </p:pic>
          <p:pic>
            <p:nvPicPr>
              <p:cNvPr id="13" name="Bilde 1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40152" y="6309320"/>
                <a:ext cx="2736304" cy="331499"/>
              </a:xfrm>
              <a:prstGeom prst="rect">
                <a:avLst/>
              </a:prstGeom>
            </p:spPr>
          </p:pic>
        </p:grpSp>
        <p:sp>
          <p:nvSpPr>
            <p:cNvPr id="10" name="TekstSylinder 9"/>
            <p:cNvSpPr txBox="1"/>
            <p:nvPr/>
          </p:nvSpPr>
          <p:spPr>
            <a:xfrm>
              <a:off x="535596" y="6290402"/>
              <a:ext cx="28083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8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gøy via læring og mestring</a:t>
              </a:r>
            </a:p>
          </p:txBody>
        </p:sp>
      </p:grpSp>
      <p:pic>
        <p:nvPicPr>
          <p:cNvPr id="14" name="Bild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3890" y="103843"/>
            <a:ext cx="1004156" cy="1035833"/>
          </a:xfrm>
          <a:prstGeom prst="rect">
            <a:avLst/>
          </a:prstGeom>
        </p:spPr>
      </p:pic>
      <p:sp>
        <p:nvSpPr>
          <p:cNvPr id="4" name="Undertittel 3"/>
          <p:cNvSpPr>
            <a:spLocks noGrp="1"/>
          </p:cNvSpPr>
          <p:nvPr>
            <p:ph type="subTitle" idx="1"/>
          </p:nvPr>
        </p:nvSpPr>
        <p:spPr>
          <a:xfrm>
            <a:off x="1331640" y="1772816"/>
            <a:ext cx="6400800" cy="4482212"/>
          </a:xfrm>
        </p:spPr>
        <p:txBody>
          <a:bodyPr>
            <a:normAutofit fontScale="85000" lnSpcReduction="20000"/>
          </a:bodyPr>
          <a:lstStyle/>
          <a:p>
            <a:pPr algn="l">
              <a:buFont typeface="Arial" charset="0"/>
              <a:buChar char="•"/>
            </a:pPr>
            <a:r>
              <a:rPr lang="nb-NO" dirty="0">
                <a:solidFill>
                  <a:schemeClr val="tx1"/>
                </a:solidFill>
              </a:rPr>
              <a:t> 9 landeveissykler (43-52cm)</a:t>
            </a:r>
          </a:p>
          <a:p>
            <a:pPr algn="l">
              <a:buFont typeface="Arial" charset="0"/>
              <a:buChar char="•"/>
            </a:pPr>
            <a:r>
              <a:rPr lang="nb-NO" dirty="0">
                <a:solidFill>
                  <a:schemeClr val="tx1"/>
                </a:solidFill>
              </a:rPr>
              <a:t> 4 terrengsykler</a:t>
            </a:r>
          </a:p>
          <a:p>
            <a:pPr algn="l">
              <a:buFont typeface="Arial" charset="0"/>
              <a:buChar char="•"/>
            </a:pPr>
            <a:r>
              <a:rPr lang="nb-NO" dirty="0">
                <a:solidFill>
                  <a:schemeClr val="tx1"/>
                </a:solidFill>
              </a:rPr>
              <a:t> 1 sykkelstativ</a:t>
            </a:r>
          </a:p>
          <a:p>
            <a:pPr algn="l">
              <a:buFont typeface="Arial" charset="0"/>
              <a:buChar char="•"/>
            </a:pPr>
            <a:r>
              <a:rPr lang="nb-NO" dirty="0">
                <a:solidFill>
                  <a:schemeClr val="tx1"/>
                </a:solidFill>
              </a:rPr>
              <a:t> 6 Terrengsykkelhopp </a:t>
            </a:r>
          </a:p>
          <a:p>
            <a:pPr algn="l">
              <a:buFont typeface="Arial" charset="0"/>
              <a:buChar char="•"/>
            </a:pPr>
            <a:r>
              <a:rPr lang="nb-NO" dirty="0">
                <a:solidFill>
                  <a:schemeClr val="tx1"/>
                </a:solidFill>
              </a:rPr>
              <a:t> 2 «manual» treningsstativer</a:t>
            </a:r>
          </a:p>
          <a:p>
            <a:pPr algn="l">
              <a:buFont typeface="Arial" charset="0"/>
              <a:buChar char="•"/>
            </a:pPr>
            <a:r>
              <a:rPr lang="nb-NO" dirty="0">
                <a:solidFill>
                  <a:schemeClr val="tx1"/>
                </a:solidFill>
              </a:rPr>
              <a:t> Seierspall i aluminium</a:t>
            </a:r>
          </a:p>
          <a:p>
            <a:pPr algn="l">
              <a:buFont typeface="Arial" charset="0"/>
              <a:buChar char="•"/>
            </a:pPr>
            <a:r>
              <a:rPr lang="nb-NO" dirty="0">
                <a:solidFill>
                  <a:schemeClr val="tx1"/>
                </a:solidFill>
              </a:rPr>
              <a:t> 220V aggregat</a:t>
            </a:r>
          </a:p>
          <a:p>
            <a:pPr algn="l">
              <a:buFont typeface="Arial" charset="0"/>
              <a:buChar char="•"/>
            </a:pPr>
            <a:r>
              <a:rPr lang="nb-NO" dirty="0">
                <a:solidFill>
                  <a:schemeClr val="tx1"/>
                </a:solidFill>
              </a:rPr>
              <a:t> HSK Klubbtelt</a:t>
            </a:r>
          </a:p>
          <a:p>
            <a:pPr algn="l">
              <a:buFont typeface="Arial" charset="0"/>
              <a:buChar char="•"/>
            </a:pPr>
            <a:r>
              <a:rPr lang="nb-NO" dirty="0">
                <a:solidFill>
                  <a:schemeClr val="tx1"/>
                </a:solidFill>
              </a:rPr>
              <a:t> HSK Banner</a:t>
            </a:r>
          </a:p>
          <a:p>
            <a:pPr algn="l">
              <a:buFont typeface="Arial" charset="0"/>
              <a:buChar char="•"/>
            </a:pPr>
            <a:r>
              <a:rPr lang="nb-NO" dirty="0">
                <a:solidFill>
                  <a:schemeClr val="tx1"/>
                </a:solidFill>
              </a:rPr>
              <a:t> HSK Flagg</a:t>
            </a:r>
          </a:p>
          <a:p>
            <a:pPr algn="l"/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5" name="Tittel 1"/>
          <p:cNvSpPr txBox="1">
            <a:spLocks/>
          </p:cNvSpPr>
          <p:nvPr/>
        </p:nvSpPr>
        <p:spPr>
          <a:xfrm>
            <a:off x="904056" y="1700808"/>
            <a:ext cx="7772400" cy="41696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b-NO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17296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r>
              <a:rPr lang="nb-NO" sz="3600" dirty="0"/>
              <a:t>Nettsider/Kommunikasjon</a:t>
            </a:r>
            <a:endParaRPr lang="nb-NO" sz="3600" b="1" dirty="0"/>
          </a:p>
        </p:txBody>
      </p:sp>
      <p:grpSp>
        <p:nvGrpSpPr>
          <p:cNvPr id="8" name="Gruppe 7"/>
          <p:cNvGrpSpPr/>
          <p:nvPr/>
        </p:nvGrpSpPr>
        <p:grpSpPr>
          <a:xfrm>
            <a:off x="467544" y="6290402"/>
            <a:ext cx="8208912" cy="369332"/>
            <a:chOff x="467544" y="6290402"/>
            <a:chExt cx="8208912" cy="369332"/>
          </a:xfrm>
        </p:grpSpPr>
        <p:grpSp>
          <p:nvGrpSpPr>
            <p:cNvPr id="9" name="Gruppe 8"/>
            <p:cNvGrpSpPr/>
            <p:nvPr/>
          </p:nvGrpSpPr>
          <p:grpSpPr>
            <a:xfrm>
              <a:off x="467544" y="6309319"/>
              <a:ext cx="8208912" cy="331500"/>
              <a:chOff x="467544" y="6309319"/>
              <a:chExt cx="8208912" cy="331500"/>
            </a:xfrm>
          </p:grpSpPr>
          <p:pic>
            <p:nvPicPr>
              <p:cNvPr id="11" name="Bilde 10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7544" y="6309319"/>
                <a:ext cx="2736304" cy="331499"/>
              </a:xfrm>
              <a:prstGeom prst="rect">
                <a:avLst/>
              </a:prstGeom>
            </p:spPr>
          </p:pic>
          <p:pic>
            <p:nvPicPr>
              <p:cNvPr id="12" name="Bilde 1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03848" y="6309320"/>
                <a:ext cx="2736304" cy="331499"/>
              </a:xfrm>
              <a:prstGeom prst="rect">
                <a:avLst/>
              </a:prstGeom>
            </p:spPr>
          </p:pic>
          <p:pic>
            <p:nvPicPr>
              <p:cNvPr id="13" name="Bilde 1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40152" y="6309320"/>
                <a:ext cx="2736304" cy="331499"/>
              </a:xfrm>
              <a:prstGeom prst="rect">
                <a:avLst/>
              </a:prstGeom>
            </p:spPr>
          </p:pic>
        </p:grpSp>
        <p:sp>
          <p:nvSpPr>
            <p:cNvPr id="10" name="TekstSylinder 9"/>
            <p:cNvSpPr txBox="1"/>
            <p:nvPr/>
          </p:nvSpPr>
          <p:spPr>
            <a:xfrm>
              <a:off x="535596" y="6290402"/>
              <a:ext cx="28083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8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gøy via læring og mestring</a:t>
              </a:r>
            </a:p>
          </p:txBody>
        </p:sp>
      </p:grpSp>
      <p:pic>
        <p:nvPicPr>
          <p:cNvPr id="14" name="Bild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3890" y="103843"/>
            <a:ext cx="1004156" cy="1035833"/>
          </a:xfrm>
          <a:prstGeom prst="rect">
            <a:avLst/>
          </a:prstGeom>
        </p:spPr>
      </p:pic>
      <p:sp>
        <p:nvSpPr>
          <p:cNvPr id="4" name="Undertittel 3"/>
          <p:cNvSpPr>
            <a:spLocks noGrp="1"/>
          </p:cNvSpPr>
          <p:nvPr>
            <p:ph type="subTitle" idx="1"/>
          </p:nvPr>
        </p:nvSpPr>
        <p:spPr>
          <a:xfrm>
            <a:off x="1331640" y="1772816"/>
            <a:ext cx="6912768" cy="3816424"/>
          </a:xfrm>
        </p:spPr>
        <p:txBody>
          <a:bodyPr>
            <a:normAutofit/>
          </a:bodyPr>
          <a:lstStyle/>
          <a:p>
            <a:pPr lvl="0" algn="l">
              <a:buFont typeface="Arial" charset="0"/>
              <a:buChar char="•"/>
            </a:pPr>
            <a:r>
              <a:rPr lang="nb-NO" sz="2200" b="1" dirty="0">
                <a:solidFill>
                  <a:prstClr val="black"/>
                </a:solidFill>
              </a:rPr>
              <a:t> Hjemmeside:</a:t>
            </a:r>
          </a:p>
          <a:p>
            <a:pPr lvl="1" algn="l">
              <a:buFont typeface="Arial" charset="0"/>
              <a:buChar char="•"/>
            </a:pPr>
            <a:r>
              <a:rPr lang="nb-NO" sz="1800" b="1" dirty="0">
                <a:solidFill>
                  <a:prstClr val="black"/>
                </a:solidFill>
              </a:rPr>
              <a:t> </a:t>
            </a:r>
            <a:r>
              <a:rPr lang="nb-NO" sz="1800" b="1" dirty="0">
                <a:solidFill>
                  <a:prstClr val="black"/>
                </a:solidFill>
                <a:hlinkClick r:id="rId4"/>
              </a:rPr>
              <a:t>http://www.hafrsfjord-sk.no</a:t>
            </a:r>
            <a:r>
              <a:rPr lang="nb-NO" sz="1800" b="1" dirty="0">
                <a:solidFill>
                  <a:prstClr val="black"/>
                </a:solidFill>
              </a:rPr>
              <a:t> / </a:t>
            </a:r>
            <a:r>
              <a:rPr lang="nb-NO" sz="1800" b="1" dirty="0">
                <a:solidFill>
                  <a:prstClr val="black"/>
                </a:solidFill>
                <a:hlinkClick r:id="rId5"/>
              </a:rPr>
              <a:t>http://sykkelklubben.com</a:t>
            </a:r>
            <a:endParaRPr lang="nb-NO" sz="1800" b="1" dirty="0">
              <a:solidFill>
                <a:prstClr val="black"/>
              </a:solidFill>
            </a:endParaRPr>
          </a:p>
          <a:p>
            <a:pPr lvl="0" algn="l">
              <a:buFont typeface="Arial" charset="0"/>
              <a:buChar char="•"/>
            </a:pPr>
            <a:r>
              <a:rPr lang="nb-NO" sz="2200" b="1" dirty="0">
                <a:solidFill>
                  <a:prstClr val="black"/>
                </a:solidFill>
              </a:rPr>
              <a:t> Facebook har vært brukt for å nå medlemmer og foreldre med  ”siste info” om treninger og ritt.</a:t>
            </a:r>
          </a:p>
          <a:p>
            <a:pPr lvl="1" algn="l">
              <a:buFont typeface="Arial" charset="0"/>
              <a:buChar char="•"/>
            </a:pPr>
            <a:r>
              <a:rPr lang="nb-NO" sz="1800" b="1" dirty="0">
                <a:solidFill>
                  <a:prstClr val="black"/>
                </a:solidFill>
                <a:hlinkClick r:id="rId6"/>
              </a:rPr>
              <a:t> https://www.facebook.com/HafrsfjordSK</a:t>
            </a:r>
            <a:endParaRPr lang="nb-NO" sz="1800" b="1" dirty="0">
              <a:solidFill>
                <a:prstClr val="black"/>
              </a:solidFill>
            </a:endParaRPr>
          </a:p>
          <a:p>
            <a:pPr lvl="0" algn="l">
              <a:buFont typeface="Arial" charset="0"/>
              <a:buChar char="•"/>
            </a:pPr>
            <a:r>
              <a:rPr lang="nb-NO" sz="2200" b="1" dirty="0">
                <a:solidFill>
                  <a:prstClr val="black"/>
                </a:solidFill>
              </a:rPr>
              <a:t> </a:t>
            </a:r>
            <a:r>
              <a:rPr lang="nb-NO" sz="2200" b="1" dirty="0" err="1">
                <a:solidFill>
                  <a:prstClr val="black"/>
                </a:solidFill>
              </a:rPr>
              <a:t>Spond</a:t>
            </a:r>
            <a:r>
              <a:rPr lang="nb-NO" sz="2200" b="1" dirty="0">
                <a:solidFill>
                  <a:prstClr val="black"/>
                </a:solidFill>
              </a:rPr>
              <a:t> App</a:t>
            </a:r>
          </a:p>
          <a:p>
            <a:pPr lvl="0" algn="l">
              <a:buFont typeface="Arial" charset="0"/>
              <a:buChar char="•"/>
            </a:pPr>
            <a:r>
              <a:rPr lang="nb-NO" sz="2200" b="1" dirty="0">
                <a:solidFill>
                  <a:prstClr val="black"/>
                </a:solidFill>
              </a:rPr>
              <a:t>Lukket Facebook gruppe, opprettet for klubbens medlemmer. </a:t>
            </a:r>
          </a:p>
          <a:p>
            <a:pPr lvl="1" algn="l">
              <a:buFont typeface="Arial" charset="0"/>
              <a:buChar char="•"/>
            </a:pPr>
            <a:r>
              <a:rPr lang="nb-NO" sz="1800" b="1" dirty="0">
                <a:solidFill>
                  <a:prstClr val="black"/>
                </a:solidFill>
              </a:rPr>
              <a:t>Hafrsfjord </a:t>
            </a:r>
            <a:r>
              <a:rPr lang="nb-NO" sz="1800" b="1" dirty="0" err="1">
                <a:solidFill>
                  <a:prstClr val="black"/>
                </a:solidFill>
              </a:rPr>
              <a:t>Sk</a:t>
            </a:r>
            <a:r>
              <a:rPr lang="nb-NO" sz="1800" b="1" dirty="0">
                <a:solidFill>
                  <a:prstClr val="black"/>
                </a:solidFill>
              </a:rPr>
              <a:t> internside</a:t>
            </a:r>
          </a:p>
          <a:p>
            <a:pPr lvl="1" algn="l">
              <a:buFont typeface="Arial" charset="0"/>
              <a:buChar char="•"/>
            </a:pPr>
            <a:r>
              <a:rPr lang="nb-NO" sz="1800" b="1" dirty="0">
                <a:solidFill>
                  <a:prstClr val="black"/>
                </a:solidFill>
              </a:rPr>
              <a:t>Side kan benyttes til salg av klubbtøy og sykler</a:t>
            </a:r>
          </a:p>
          <a:p>
            <a:pPr algn="l"/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5" name="Tittel 1"/>
          <p:cNvSpPr txBox="1">
            <a:spLocks/>
          </p:cNvSpPr>
          <p:nvPr/>
        </p:nvSpPr>
        <p:spPr>
          <a:xfrm>
            <a:off x="904056" y="1700808"/>
            <a:ext cx="7772400" cy="41696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b-NO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89967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e 11"/>
          <p:cNvGrpSpPr/>
          <p:nvPr/>
        </p:nvGrpSpPr>
        <p:grpSpPr>
          <a:xfrm>
            <a:off x="467544" y="6290402"/>
            <a:ext cx="8208912" cy="369332"/>
            <a:chOff x="467544" y="6290402"/>
            <a:chExt cx="8208912" cy="369332"/>
          </a:xfrm>
        </p:grpSpPr>
        <p:grpSp>
          <p:nvGrpSpPr>
            <p:cNvPr id="6" name="Gruppe 5"/>
            <p:cNvGrpSpPr/>
            <p:nvPr/>
          </p:nvGrpSpPr>
          <p:grpSpPr>
            <a:xfrm>
              <a:off x="467544" y="6309319"/>
              <a:ext cx="8208912" cy="331500"/>
              <a:chOff x="467544" y="6309319"/>
              <a:chExt cx="8208912" cy="331500"/>
            </a:xfrm>
          </p:grpSpPr>
          <p:pic>
            <p:nvPicPr>
              <p:cNvPr id="5" name="Bilde 4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7544" y="6309319"/>
                <a:ext cx="2736304" cy="331499"/>
              </a:xfrm>
              <a:prstGeom prst="rect">
                <a:avLst/>
              </a:prstGeom>
            </p:spPr>
          </p:pic>
          <p:pic>
            <p:nvPicPr>
              <p:cNvPr id="8" name="Bilde 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03848" y="6309320"/>
                <a:ext cx="2736304" cy="331499"/>
              </a:xfrm>
              <a:prstGeom prst="rect">
                <a:avLst/>
              </a:prstGeom>
            </p:spPr>
          </p:pic>
          <p:pic>
            <p:nvPicPr>
              <p:cNvPr id="9" name="Bilde 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40152" y="6309320"/>
                <a:ext cx="2736304" cy="331499"/>
              </a:xfrm>
              <a:prstGeom prst="rect">
                <a:avLst/>
              </a:prstGeom>
            </p:spPr>
          </p:pic>
        </p:grpSp>
        <p:sp>
          <p:nvSpPr>
            <p:cNvPr id="11" name="TekstSylinder 10"/>
            <p:cNvSpPr txBox="1"/>
            <p:nvPr/>
          </p:nvSpPr>
          <p:spPr>
            <a:xfrm>
              <a:off x="535596" y="6290402"/>
              <a:ext cx="28083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8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gøy via læring og mestring</a:t>
              </a:r>
            </a:p>
          </p:txBody>
        </p:sp>
      </p:grpSp>
      <p:sp>
        <p:nvSpPr>
          <p:cNvPr id="13" name="Title 12">
            <a:extLst>
              <a:ext uri="{FF2B5EF4-FFF2-40B4-BE49-F238E27FC236}">
                <a16:creationId xmlns:a16="http://schemas.microsoft.com/office/drawing/2014/main" id="{02251FFC-D428-46DC-BFAE-4BA344E3A3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96676"/>
            <a:ext cx="7772400" cy="1470025"/>
          </a:xfrm>
        </p:spPr>
        <p:txBody>
          <a:bodyPr/>
          <a:lstStyle/>
          <a:p>
            <a:r>
              <a:rPr lang="en-US" dirty="0"/>
              <a:t>Tur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Trysil</a:t>
            </a:r>
            <a:endParaRPr lang="en-US" dirty="0"/>
          </a:p>
        </p:txBody>
      </p:sp>
      <p:sp>
        <p:nvSpPr>
          <p:cNvPr id="18" name="Subtitle 17">
            <a:extLst>
              <a:ext uri="{FF2B5EF4-FFF2-40B4-BE49-F238E27FC236}">
                <a16:creationId xmlns:a16="http://schemas.microsoft.com/office/drawing/2014/main" id="{EE9D9C75-A847-40E3-9CBC-25FE2EFF14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</p:spPr>
        <p:txBody>
          <a:bodyPr>
            <a:normAutofit/>
          </a:bodyPr>
          <a:lstStyle/>
          <a:p>
            <a:pPr algn="l"/>
            <a:r>
              <a:rPr lang="en-US" dirty="0" err="1"/>
              <a:t>Årets</a:t>
            </a:r>
            <a:r>
              <a:rPr lang="en-US" dirty="0"/>
              <a:t> </a:t>
            </a:r>
            <a:r>
              <a:rPr lang="en-US" dirty="0" err="1"/>
              <a:t>høydepunkt</a:t>
            </a:r>
            <a:r>
              <a:rPr lang="en-US" dirty="0"/>
              <a:t>!</a:t>
            </a:r>
          </a:p>
          <a:p>
            <a:pPr algn="l"/>
            <a:r>
              <a:rPr lang="en-US" dirty="0"/>
              <a:t>104 </a:t>
            </a:r>
            <a:r>
              <a:rPr lang="en-US" dirty="0" err="1"/>
              <a:t>deltakere</a:t>
            </a:r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/>
              <a:t>BILDE??</a:t>
            </a:r>
            <a:r>
              <a:rPr lang="en-US" dirty="0"/>
              <a:t>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78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e 11"/>
          <p:cNvGrpSpPr/>
          <p:nvPr/>
        </p:nvGrpSpPr>
        <p:grpSpPr>
          <a:xfrm>
            <a:off x="467544" y="6290402"/>
            <a:ext cx="8208912" cy="369332"/>
            <a:chOff x="467544" y="6290402"/>
            <a:chExt cx="8208912" cy="369332"/>
          </a:xfrm>
        </p:grpSpPr>
        <p:grpSp>
          <p:nvGrpSpPr>
            <p:cNvPr id="6" name="Gruppe 5"/>
            <p:cNvGrpSpPr/>
            <p:nvPr/>
          </p:nvGrpSpPr>
          <p:grpSpPr>
            <a:xfrm>
              <a:off x="467544" y="6309319"/>
              <a:ext cx="8208912" cy="331500"/>
              <a:chOff x="467544" y="6309319"/>
              <a:chExt cx="8208912" cy="331500"/>
            </a:xfrm>
          </p:grpSpPr>
          <p:pic>
            <p:nvPicPr>
              <p:cNvPr id="5" name="Bilde 4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7544" y="6309319"/>
                <a:ext cx="2736304" cy="331499"/>
              </a:xfrm>
              <a:prstGeom prst="rect">
                <a:avLst/>
              </a:prstGeom>
            </p:spPr>
          </p:pic>
          <p:pic>
            <p:nvPicPr>
              <p:cNvPr id="8" name="Bilde 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03848" y="6309320"/>
                <a:ext cx="2736304" cy="331499"/>
              </a:xfrm>
              <a:prstGeom prst="rect">
                <a:avLst/>
              </a:prstGeom>
            </p:spPr>
          </p:pic>
          <p:pic>
            <p:nvPicPr>
              <p:cNvPr id="9" name="Bilde 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40152" y="6309320"/>
                <a:ext cx="2736304" cy="331499"/>
              </a:xfrm>
              <a:prstGeom prst="rect">
                <a:avLst/>
              </a:prstGeom>
            </p:spPr>
          </p:pic>
        </p:grpSp>
        <p:sp>
          <p:nvSpPr>
            <p:cNvPr id="11" name="TekstSylinder 10"/>
            <p:cNvSpPr txBox="1"/>
            <p:nvPr/>
          </p:nvSpPr>
          <p:spPr>
            <a:xfrm>
              <a:off x="535596" y="6290402"/>
              <a:ext cx="28083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8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gøy via læring og mestring</a:t>
              </a:r>
            </a:p>
          </p:txBody>
        </p:sp>
      </p:grpSp>
      <p:sp>
        <p:nvSpPr>
          <p:cNvPr id="13" name="Title 12">
            <a:extLst>
              <a:ext uri="{FF2B5EF4-FFF2-40B4-BE49-F238E27FC236}">
                <a16:creationId xmlns:a16="http://schemas.microsoft.com/office/drawing/2014/main" id="{02251FFC-D428-46DC-BFAE-4BA344E3A3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96676"/>
            <a:ext cx="7772400" cy="14700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Subtitle 17">
            <a:extLst>
              <a:ext uri="{FF2B5EF4-FFF2-40B4-BE49-F238E27FC236}">
                <a16:creationId xmlns:a16="http://schemas.microsoft.com/office/drawing/2014/main" id="{EE9D9C75-A847-40E3-9CBC-25FE2EFF14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1196752"/>
            <a:ext cx="6400800" cy="4442048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err="1"/>
              <a:t>Klubbens</a:t>
            </a:r>
            <a:r>
              <a:rPr lang="en-US" dirty="0"/>
              <a:t> </a:t>
            </a:r>
            <a:r>
              <a:rPr lang="en-US" dirty="0" err="1"/>
              <a:t>økonomi</a:t>
            </a:r>
            <a:r>
              <a:rPr lang="en-US" dirty="0"/>
              <a:t> er god med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egenkapital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345 327 </a:t>
            </a:r>
            <a:r>
              <a:rPr lang="en-US" dirty="0" err="1"/>
              <a:t>kr</a:t>
            </a:r>
            <a:r>
              <a:rPr lang="en-US" dirty="0"/>
              <a:t> og med god </a:t>
            </a:r>
            <a:r>
              <a:rPr lang="en-US" dirty="0" err="1"/>
              <a:t>kostnadskontroll</a:t>
            </a:r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dirty="0"/>
              <a:t>I forhold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likestilling</a:t>
            </a:r>
            <a:r>
              <a:rPr lang="en-US" dirty="0"/>
              <a:t> var det 2 </a:t>
            </a:r>
            <a:r>
              <a:rPr lang="en-US" dirty="0" err="1"/>
              <a:t>kvinner</a:t>
            </a:r>
            <a:r>
              <a:rPr lang="en-US" dirty="0"/>
              <a:t> og 4 </a:t>
            </a:r>
            <a:r>
              <a:rPr lang="en-US" dirty="0" err="1"/>
              <a:t>menn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styret</a:t>
            </a:r>
            <a:r>
              <a:rPr lang="en-US" dirty="0"/>
              <a:t>. </a:t>
            </a:r>
            <a:r>
              <a:rPr lang="en-US" dirty="0" err="1"/>
              <a:t>Klubben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økt</a:t>
            </a:r>
            <a:r>
              <a:rPr lang="en-US" dirty="0"/>
              <a:t> </a:t>
            </a:r>
            <a:r>
              <a:rPr lang="en-US" dirty="0" err="1"/>
              <a:t>antallet</a:t>
            </a:r>
            <a:r>
              <a:rPr lang="en-US" dirty="0"/>
              <a:t> </a:t>
            </a:r>
            <a:r>
              <a:rPr lang="en-US" dirty="0" err="1"/>
              <a:t>voksne</a:t>
            </a:r>
            <a:r>
              <a:rPr lang="en-US" dirty="0"/>
              <a:t> </a:t>
            </a:r>
            <a:r>
              <a:rPr lang="en-US" dirty="0" err="1"/>
              <a:t>trenere</a:t>
            </a:r>
            <a:r>
              <a:rPr lang="en-US" dirty="0"/>
              <a:t>, og </a:t>
            </a:r>
            <a:r>
              <a:rPr lang="en-US" dirty="0" err="1"/>
              <a:t>har</a:t>
            </a:r>
            <a:r>
              <a:rPr lang="en-US" dirty="0"/>
              <a:t> planer om </a:t>
            </a:r>
            <a:r>
              <a:rPr lang="en-US" dirty="0" err="1"/>
              <a:t>tiltak</a:t>
            </a:r>
            <a:r>
              <a:rPr lang="en-US" dirty="0"/>
              <a:t> for å </a:t>
            </a:r>
            <a:r>
              <a:rPr lang="en-US" dirty="0" err="1"/>
              <a:t>øke</a:t>
            </a:r>
            <a:r>
              <a:rPr lang="en-US" dirty="0"/>
              <a:t> </a:t>
            </a:r>
            <a:r>
              <a:rPr lang="en-US" dirty="0" err="1"/>
              <a:t>antallet</a:t>
            </a:r>
            <a:r>
              <a:rPr lang="en-US" dirty="0"/>
              <a:t> </a:t>
            </a:r>
            <a:r>
              <a:rPr lang="en-US" dirty="0" err="1"/>
              <a:t>jenter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trening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414276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3104</TotalTime>
  <Words>1120</Words>
  <Application>Microsoft Office PowerPoint</Application>
  <PresentationFormat>Skjermfremvisning (4:3)</PresentationFormat>
  <Paragraphs>451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4" baseType="lpstr">
      <vt:lpstr>Arial</vt:lpstr>
      <vt:lpstr>Calibri</vt:lpstr>
      <vt:lpstr>Kontortema</vt:lpstr>
      <vt:lpstr>Årsberetning 2021</vt:lpstr>
      <vt:lpstr>Styret 2020</vt:lpstr>
      <vt:lpstr>Medlemmer 29/4-2021  HSK er en typisk barn- og ungdoms- klubb. 137 medlemmer </vt:lpstr>
      <vt:lpstr>Treningstilbud</vt:lpstr>
      <vt:lpstr>Trenere og hjelpetrenere i  Hafrsfjord Sykkelklubb 2021</vt:lpstr>
      <vt:lpstr>Materiell Hafrsfjord  Sykkelklubb disponerer</vt:lpstr>
      <vt:lpstr>Nettsider/Kommunikasjon</vt:lpstr>
      <vt:lpstr>Tur til Trysil</vt:lpstr>
      <vt:lpstr>PowerPoint-presentasjon</vt:lpstr>
      <vt:lpstr>Regnskap</vt:lpstr>
      <vt:lpstr>Signatur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Hafrsfjord Sykkelklubb Årsmelding 2013</dc:title>
  <dc:creator>Dag Hodnesdal</dc:creator>
  <cp:lastModifiedBy>Ole Petter Nordahl</cp:lastModifiedBy>
  <cp:revision>95</cp:revision>
  <dcterms:created xsi:type="dcterms:W3CDTF">2014-02-16T19:22:36Z</dcterms:created>
  <dcterms:modified xsi:type="dcterms:W3CDTF">2022-02-01T12:13:46Z</dcterms:modified>
</cp:coreProperties>
</file>