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4809-2634-4B31-9C57-8D0E84D3AF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8F6670-F872-4E6A-9CA8-4C840E6A5EB1}">
      <dgm:prSet/>
      <dgm:spPr/>
      <dgm:t>
        <a:bodyPr/>
        <a:lstStyle/>
        <a:p>
          <a:r>
            <a:rPr lang="nb-NO"/>
            <a:t>Vesleskogen med 12 soverom (alle med eget bad)</a:t>
          </a:r>
          <a:endParaRPr lang="en-US"/>
        </a:p>
      </dgm:t>
    </dgm:pt>
    <dgm:pt modelId="{0A18CC76-8B94-43A1-984C-666571739DF2}" type="parTrans" cxnId="{CA77C5C5-7F92-4BB2-B550-DA07DE6C38E2}">
      <dgm:prSet/>
      <dgm:spPr/>
      <dgm:t>
        <a:bodyPr/>
        <a:lstStyle/>
        <a:p>
          <a:endParaRPr lang="en-US"/>
        </a:p>
      </dgm:t>
    </dgm:pt>
    <dgm:pt modelId="{349021CB-CB73-4818-A810-A4DFD07762FA}" type="sibTrans" cxnId="{CA77C5C5-7F92-4BB2-B550-DA07DE6C38E2}">
      <dgm:prSet/>
      <dgm:spPr/>
      <dgm:t>
        <a:bodyPr/>
        <a:lstStyle/>
        <a:p>
          <a:endParaRPr lang="en-US"/>
        </a:p>
      </dgm:t>
    </dgm:pt>
    <dgm:pt modelId="{51CFB6B8-413C-4C76-BF7E-588351D2EC28}">
      <dgm:prSet/>
      <dgm:spPr/>
      <dgm:t>
        <a:bodyPr/>
        <a:lstStyle/>
        <a:p>
          <a:r>
            <a:rPr lang="nb-NO"/>
            <a:t>Gamleskogen med 14 soverom (alle med eget bad)</a:t>
          </a:r>
          <a:endParaRPr lang="en-US"/>
        </a:p>
      </dgm:t>
    </dgm:pt>
    <dgm:pt modelId="{F133FCFB-E357-4BE2-BD49-98A8749A5E54}" type="parTrans" cxnId="{916AB4C4-E80F-4DFC-8261-88C3B0AD00F6}">
      <dgm:prSet/>
      <dgm:spPr/>
      <dgm:t>
        <a:bodyPr/>
        <a:lstStyle/>
        <a:p>
          <a:endParaRPr lang="en-US"/>
        </a:p>
      </dgm:t>
    </dgm:pt>
    <dgm:pt modelId="{1944F211-068C-4861-B504-179CC4362EE4}" type="sibTrans" cxnId="{916AB4C4-E80F-4DFC-8261-88C3B0AD00F6}">
      <dgm:prSet/>
      <dgm:spPr/>
      <dgm:t>
        <a:bodyPr/>
        <a:lstStyle/>
        <a:p>
          <a:endParaRPr lang="en-US"/>
        </a:p>
      </dgm:t>
    </dgm:pt>
    <dgm:pt modelId="{DDE58778-8EC7-4920-8ACB-C81B0569E2E4}">
      <dgm:prSet/>
      <dgm:spPr/>
      <dgm:t>
        <a:bodyPr/>
        <a:lstStyle/>
        <a:p>
          <a:r>
            <a:rPr lang="nb-NO" dirty="0"/>
            <a:t>Storskogen med 17 soverom(alle med eget bad) </a:t>
          </a:r>
          <a:endParaRPr lang="en-US" dirty="0"/>
        </a:p>
      </dgm:t>
    </dgm:pt>
    <dgm:pt modelId="{8AB4C912-00E5-49E3-9895-674BAA4502DB}" type="parTrans" cxnId="{514859F0-E33C-4B45-BD32-91CDA6623A56}">
      <dgm:prSet/>
      <dgm:spPr/>
      <dgm:t>
        <a:bodyPr/>
        <a:lstStyle/>
        <a:p>
          <a:endParaRPr lang="en-US"/>
        </a:p>
      </dgm:t>
    </dgm:pt>
    <dgm:pt modelId="{EBD4C157-E1B7-49D4-8564-E953954E8306}" type="sibTrans" cxnId="{514859F0-E33C-4B45-BD32-91CDA6623A56}">
      <dgm:prSet/>
      <dgm:spPr/>
      <dgm:t>
        <a:bodyPr/>
        <a:lstStyle/>
        <a:p>
          <a:endParaRPr lang="en-US"/>
        </a:p>
      </dgm:t>
    </dgm:pt>
    <dgm:pt modelId="{845F94D1-C09E-411B-959D-C2C01A1C8A96}">
      <dgm:prSet/>
      <dgm:spPr/>
      <dgm:t>
        <a:bodyPr/>
        <a:lstStyle/>
        <a:p>
          <a:r>
            <a:rPr lang="nb-NO"/>
            <a:t>Kanken med 6 soverom  og 3 bad</a:t>
          </a:r>
          <a:endParaRPr lang="en-US"/>
        </a:p>
      </dgm:t>
    </dgm:pt>
    <dgm:pt modelId="{B394C39C-2FCA-438C-8009-33C3F4FBFCAD}" type="parTrans" cxnId="{487D301C-D2DD-4257-8D61-F993D09049F3}">
      <dgm:prSet/>
      <dgm:spPr/>
      <dgm:t>
        <a:bodyPr/>
        <a:lstStyle/>
        <a:p>
          <a:endParaRPr lang="en-US"/>
        </a:p>
      </dgm:t>
    </dgm:pt>
    <dgm:pt modelId="{3B53110A-656E-4993-89AB-7841982C4B89}" type="sibTrans" cxnId="{487D301C-D2DD-4257-8D61-F993D09049F3}">
      <dgm:prSet/>
      <dgm:spPr/>
      <dgm:t>
        <a:bodyPr/>
        <a:lstStyle/>
        <a:p>
          <a:endParaRPr lang="en-US"/>
        </a:p>
      </dgm:t>
    </dgm:pt>
    <dgm:pt modelId="{9DF21413-D0EC-4851-919C-64534C865ED6}">
      <dgm:prSet/>
      <dgm:spPr/>
      <dgm:t>
        <a:bodyPr/>
        <a:lstStyle/>
        <a:p>
          <a:r>
            <a:rPr lang="nb-NO" dirty="0"/>
            <a:t>Sjuende Himmel med plass til 5-6 pers</a:t>
          </a:r>
          <a:endParaRPr lang="en-US" dirty="0"/>
        </a:p>
      </dgm:t>
    </dgm:pt>
    <dgm:pt modelId="{CD36AFD1-C0AE-425A-A1B4-A1F1D35AEBFD}" type="parTrans" cxnId="{D90BD2ED-08F0-4A27-A62A-2C7C97784E53}">
      <dgm:prSet/>
      <dgm:spPr/>
      <dgm:t>
        <a:bodyPr/>
        <a:lstStyle/>
        <a:p>
          <a:endParaRPr lang="en-US"/>
        </a:p>
      </dgm:t>
    </dgm:pt>
    <dgm:pt modelId="{B097B936-C1FC-4412-865E-41029F3C6089}" type="sibTrans" cxnId="{D90BD2ED-08F0-4A27-A62A-2C7C97784E53}">
      <dgm:prSet/>
      <dgm:spPr/>
      <dgm:t>
        <a:bodyPr/>
        <a:lstStyle/>
        <a:p>
          <a:endParaRPr lang="en-US"/>
        </a:p>
      </dgm:t>
    </dgm:pt>
    <dgm:pt modelId="{CEC1153F-352A-4E11-9E43-CC33205772D3}">
      <dgm:prSet/>
      <dgm:spPr/>
      <dgm:t>
        <a:bodyPr/>
        <a:lstStyle/>
        <a:p>
          <a:r>
            <a:rPr lang="nb-NO"/>
            <a:t>Stallen med 2 soverom og 4-5 senger</a:t>
          </a:r>
          <a:endParaRPr lang="en-US"/>
        </a:p>
      </dgm:t>
    </dgm:pt>
    <dgm:pt modelId="{FAEAF664-701E-4153-98A2-DA08C754B921}" type="parTrans" cxnId="{1B36E216-3179-4F5D-A593-6C5BA2BEA835}">
      <dgm:prSet/>
      <dgm:spPr/>
      <dgm:t>
        <a:bodyPr/>
        <a:lstStyle/>
        <a:p>
          <a:endParaRPr lang="en-US"/>
        </a:p>
      </dgm:t>
    </dgm:pt>
    <dgm:pt modelId="{3F7CC676-BF46-4284-A2A4-9C877A948956}" type="sibTrans" cxnId="{1B36E216-3179-4F5D-A593-6C5BA2BEA835}">
      <dgm:prSet/>
      <dgm:spPr/>
      <dgm:t>
        <a:bodyPr/>
        <a:lstStyle/>
        <a:p>
          <a:endParaRPr lang="en-US"/>
        </a:p>
      </dgm:t>
    </dgm:pt>
    <dgm:pt modelId="{8BEBB1B9-DDEE-4655-8559-DDE19F8706C4}">
      <dgm:prSet/>
      <dgm:spPr/>
      <dgm:t>
        <a:bodyPr/>
        <a:lstStyle/>
        <a:p>
          <a:r>
            <a:rPr lang="nb-NO" dirty="0"/>
            <a:t>Smørbukk med 2 soverom, hems og 5-6 senger</a:t>
          </a:r>
          <a:endParaRPr lang="en-US" dirty="0"/>
        </a:p>
      </dgm:t>
    </dgm:pt>
    <dgm:pt modelId="{96B8A9E2-65F5-462D-9929-97C8CDCC8D90}" type="parTrans" cxnId="{C62C4127-867A-4FCE-B349-56B0DD9DEFD3}">
      <dgm:prSet/>
      <dgm:spPr/>
      <dgm:t>
        <a:bodyPr/>
        <a:lstStyle/>
        <a:p>
          <a:endParaRPr lang="en-US"/>
        </a:p>
      </dgm:t>
    </dgm:pt>
    <dgm:pt modelId="{BAD3CA78-304C-40D4-9A2B-0EAF5C196C2F}" type="sibTrans" cxnId="{C62C4127-867A-4FCE-B349-56B0DD9DEFD3}">
      <dgm:prSet/>
      <dgm:spPr/>
      <dgm:t>
        <a:bodyPr/>
        <a:lstStyle/>
        <a:p>
          <a:endParaRPr lang="en-US"/>
        </a:p>
      </dgm:t>
    </dgm:pt>
    <dgm:pt modelId="{33496A65-FAC1-43D3-9D27-E2D49CB97EF6}">
      <dgm:prSet/>
      <dgm:spPr/>
      <dgm:t>
        <a:bodyPr/>
        <a:lstStyle/>
        <a:p>
          <a:r>
            <a:rPr lang="nb-NO"/>
            <a:t>Kvilsten med 4 senger</a:t>
          </a:r>
          <a:endParaRPr lang="en-US"/>
        </a:p>
      </dgm:t>
    </dgm:pt>
    <dgm:pt modelId="{3C579BAF-D3B5-4945-B45E-B08B71F90766}" type="parTrans" cxnId="{7F76D6CF-EEEA-4782-BBE6-57D780A7327A}">
      <dgm:prSet/>
      <dgm:spPr/>
      <dgm:t>
        <a:bodyPr/>
        <a:lstStyle/>
        <a:p>
          <a:endParaRPr lang="en-US"/>
        </a:p>
      </dgm:t>
    </dgm:pt>
    <dgm:pt modelId="{657FE4B2-3BC5-4FD1-B9D7-FDCF99C8584B}" type="sibTrans" cxnId="{7F76D6CF-EEEA-4782-BBE6-57D780A7327A}">
      <dgm:prSet/>
      <dgm:spPr/>
      <dgm:t>
        <a:bodyPr/>
        <a:lstStyle/>
        <a:p>
          <a:endParaRPr lang="en-US"/>
        </a:p>
      </dgm:t>
    </dgm:pt>
    <dgm:pt modelId="{C7E1E642-3E2B-403A-9CED-5B0F92BF4594}">
      <dgm:prSet/>
      <dgm:spPr/>
      <dgm:t>
        <a:bodyPr/>
        <a:lstStyle/>
        <a:p>
          <a:r>
            <a:rPr lang="nb-NO"/>
            <a:t>Risbiten med 4 senger</a:t>
          </a:r>
          <a:endParaRPr lang="en-US"/>
        </a:p>
      </dgm:t>
    </dgm:pt>
    <dgm:pt modelId="{141C6922-A041-4ED2-A4C2-782AA0EAC7A5}" type="parTrans" cxnId="{B78B6288-4758-480D-B19B-D33CD566620D}">
      <dgm:prSet/>
      <dgm:spPr/>
      <dgm:t>
        <a:bodyPr/>
        <a:lstStyle/>
        <a:p>
          <a:endParaRPr lang="en-US"/>
        </a:p>
      </dgm:t>
    </dgm:pt>
    <dgm:pt modelId="{17523333-C3F0-4853-8BB1-CDD1A588F787}" type="sibTrans" cxnId="{B78B6288-4758-480D-B19B-D33CD566620D}">
      <dgm:prSet/>
      <dgm:spPr/>
      <dgm:t>
        <a:bodyPr/>
        <a:lstStyle/>
        <a:p>
          <a:endParaRPr lang="en-US"/>
        </a:p>
      </dgm:t>
    </dgm:pt>
    <dgm:pt modelId="{EA58FDDC-5305-48B4-8461-3FCFA956FAA7}">
      <dgm:prSet/>
      <dgm:spPr/>
      <dgm:t>
        <a:bodyPr/>
        <a:lstStyle/>
        <a:p>
          <a:r>
            <a:rPr lang="nb-NO"/>
            <a:t>Alle enhetene har egne godt utstyrte kjøkken og er beregnet for selvhushold</a:t>
          </a:r>
          <a:endParaRPr lang="en-US"/>
        </a:p>
      </dgm:t>
    </dgm:pt>
    <dgm:pt modelId="{91825FC9-8810-490C-9DCB-0692A37DBF00}" type="parTrans" cxnId="{9AA81350-B562-4033-86BE-4E133FA105D4}">
      <dgm:prSet/>
      <dgm:spPr/>
      <dgm:t>
        <a:bodyPr/>
        <a:lstStyle/>
        <a:p>
          <a:endParaRPr lang="en-US"/>
        </a:p>
      </dgm:t>
    </dgm:pt>
    <dgm:pt modelId="{130229B5-75C1-49C2-BA3B-5B9E7C6EE734}" type="sibTrans" cxnId="{9AA81350-B562-4033-86BE-4E133FA105D4}">
      <dgm:prSet/>
      <dgm:spPr/>
      <dgm:t>
        <a:bodyPr/>
        <a:lstStyle/>
        <a:p>
          <a:endParaRPr lang="en-US"/>
        </a:p>
      </dgm:t>
    </dgm:pt>
    <dgm:pt modelId="{3D8365BC-01ED-4FA5-9ECE-3EED7156A840}" type="pres">
      <dgm:prSet presAssocID="{B8424809-2634-4B31-9C57-8D0E84D3AF26}" presName="diagram" presStyleCnt="0">
        <dgm:presLayoutVars>
          <dgm:dir/>
          <dgm:resizeHandles val="exact"/>
        </dgm:presLayoutVars>
      </dgm:prSet>
      <dgm:spPr/>
    </dgm:pt>
    <dgm:pt modelId="{6FCB7777-68B7-4FC1-BB50-2CFCF24FCA4F}" type="pres">
      <dgm:prSet presAssocID="{9B8F6670-F872-4E6A-9CA8-4C840E6A5EB1}" presName="node" presStyleLbl="node1" presStyleIdx="0" presStyleCnt="10">
        <dgm:presLayoutVars>
          <dgm:bulletEnabled val="1"/>
        </dgm:presLayoutVars>
      </dgm:prSet>
      <dgm:spPr/>
    </dgm:pt>
    <dgm:pt modelId="{801A446D-42AB-48FE-BE0B-3AD42A16977C}" type="pres">
      <dgm:prSet presAssocID="{349021CB-CB73-4818-A810-A4DFD07762FA}" presName="sibTrans" presStyleCnt="0"/>
      <dgm:spPr/>
    </dgm:pt>
    <dgm:pt modelId="{318220E0-93F9-4463-8580-8E006334AE3A}" type="pres">
      <dgm:prSet presAssocID="{51CFB6B8-413C-4C76-BF7E-588351D2EC28}" presName="node" presStyleLbl="node1" presStyleIdx="1" presStyleCnt="10">
        <dgm:presLayoutVars>
          <dgm:bulletEnabled val="1"/>
        </dgm:presLayoutVars>
      </dgm:prSet>
      <dgm:spPr/>
    </dgm:pt>
    <dgm:pt modelId="{4EFBA7B5-7D72-4EE0-8C72-92A71B81506E}" type="pres">
      <dgm:prSet presAssocID="{1944F211-068C-4861-B504-179CC4362EE4}" presName="sibTrans" presStyleCnt="0"/>
      <dgm:spPr/>
    </dgm:pt>
    <dgm:pt modelId="{76F437B7-CDA8-4FEA-86D7-0B9D67A46CF8}" type="pres">
      <dgm:prSet presAssocID="{DDE58778-8EC7-4920-8ACB-C81B0569E2E4}" presName="node" presStyleLbl="node1" presStyleIdx="2" presStyleCnt="10">
        <dgm:presLayoutVars>
          <dgm:bulletEnabled val="1"/>
        </dgm:presLayoutVars>
      </dgm:prSet>
      <dgm:spPr/>
    </dgm:pt>
    <dgm:pt modelId="{115AA0D6-8D12-4F95-8D24-364A3178F430}" type="pres">
      <dgm:prSet presAssocID="{EBD4C157-E1B7-49D4-8564-E953954E8306}" presName="sibTrans" presStyleCnt="0"/>
      <dgm:spPr/>
    </dgm:pt>
    <dgm:pt modelId="{97348F90-0919-4B8E-9905-65A1F4FBBE27}" type="pres">
      <dgm:prSet presAssocID="{845F94D1-C09E-411B-959D-C2C01A1C8A96}" presName="node" presStyleLbl="node1" presStyleIdx="3" presStyleCnt="10">
        <dgm:presLayoutVars>
          <dgm:bulletEnabled val="1"/>
        </dgm:presLayoutVars>
      </dgm:prSet>
      <dgm:spPr/>
    </dgm:pt>
    <dgm:pt modelId="{378420EC-0C75-4C51-925E-86BB64471EA2}" type="pres">
      <dgm:prSet presAssocID="{3B53110A-656E-4993-89AB-7841982C4B89}" presName="sibTrans" presStyleCnt="0"/>
      <dgm:spPr/>
    </dgm:pt>
    <dgm:pt modelId="{6D9C7F2C-6895-445B-B952-5E9B73F99A9F}" type="pres">
      <dgm:prSet presAssocID="{9DF21413-D0EC-4851-919C-64534C865ED6}" presName="node" presStyleLbl="node1" presStyleIdx="4" presStyleCnt="10">
        <dgm:presLayoutVars>
          <dgm:bulletEnabled val="1"/>
        </dgm:presLayoutVars>
      </dgm:prSet>
      <dgm:spPr/>
    </dgm:pt>
    <dgm:pt modelId="{CD9FB325-0667-4B67-89AC-C7602D3B540D}" type="pres">
      <dgm:prSet presAssocID="{B097B936-C1FC-4412-865E-41029F3C6089}" presName="sibTrans" presStyleCnt="0"/>
      <dgm:spPr/>
    </dgm:pt>
    <dgm:pt modelId="{01934C59-EE98-4E78-8F0A-C6C537B93012}" type="pres">
      <dgm:prSet presAssocID="{CEC1153F-352A-4E11-9E43-CC33205772D3}" presName="node" presStyleLbl="node1" presStyleIdx="5" presStyleCnt="10">
        <dgm:presLayoutVars>
          <dgm:bulletEnabled val="1"/>
        </dgm:presLayoutVars>
      </dgm:prSet>
      <dgm:spPr/>
    </dgm:pt>
    <dgm:pt modelId="{C352E7FB-DFC8-4437-BF32-B873A821FE87}" type="pres">
      <dgm:prSet presAssocID="{3F7CC676-BF46-4284-A2A4-9C877A948956}" presName="sibTrans" presStyleCnt="0"/>
      <dgm:spPr/>
    </dgm:pt>
    <dgm:pt modelId="{FF1070E7-5E32-46AD-A226-BD2E6931EA0E}" type="pres">
      <dgm:prSet presAssocID="{8BEBB1B9-DDEE-4655-8559-DDE19F8706C4}" presName="node" presStyleLbl="node1" presStyleIdx="6" presStyleCnt="10">
        <dgm:presLayoutVars>
          <dgm:bulletEnabled val="1"/>
        </dgm:presLayoutVars>
      </dgm:prSet>
      <dgm:spPr/>
    </dgm:pt>
    <dgm:pt modelId="{1FF5550C-36F7-4BB2-9632-1C12F2D9313B}" type="pres">
      <dgm:prSet presAssocID="{BAD3CA78-304C-40D4-9A2B-0EAF5C196C2F}" presName="sibTrans" presStyleCnt="0"/>
      <dgm:spPr/>
    </dgm:pt>
    <dgm:pt modelId="{447F230F-6F92-4A99-8CAF-019BC68B38F8}" type="pres">
      <dgm:prSet presAssocID="{33496A65-FAC1-43D3-9D27-E2D49CB97EF6}" presName="node" presStyleLbl="node1" presStyleIdx="7" presStyleCnt="10">
        <dgm:presLayoutVars>
          <dgm:bulletEnabled val="1"/>
        </dgm:presLayoutVars>
      </dgm:prSet>
      <dgm:spPr/>
    </dgm:pt>
    <dgm:pt modelId="{DBD73961-BDF6-48EA-92F5-D2D43252C1BC}" type="pres">
      <dgm:prSet presAssocID="{657FE4B2-3BC5-4FD1-B9D7-FDCF99C8584B}" presName="sibTrans" presStyleCnt="0"/>
      <dgm:spPr/>
    </dgm:pt>
    <dgm:pt modelId="{A157541D-306F-4798-8CFD-BF0901031CD5}" type="pres">
      <dgm:prSet presAssocID="{C7E1E642-3E2B-403A-9CED-5B0F92BF4594}" presName="node" presStyleLbl="node1" presStyleIdx="8" presStyleCnt="10">
        <dgm:presLayoutVars>
          <dgm:bulletEnabled val="1"/>
        </dgm:presLayoutVars>
      </dgm:prSet>
      <dgm:spPr/>
    </dgm:pt>
    <dgm:pt modelId="{0D668225-C6F1-407E-911D-3A84C4093547}" type="pres">
      <dgm:prSet presAssocID="{17523333-C3F0-4853-8BB1-CDD1A588F787}" presName="sibTrans" presStyleCnt="0"/>
      <dgm:spPr/>
    </dgm:pt>
    <dgm:pt modelId="{7BC7FE73-C7D8-4B83-BCC9-D572CE9AD7B5}" type="pres">
      <dgm:prSet presAssocID="{EA58FDDC-5305-48B4-8461-3FCFA956FAA7}" presName="node" presStyleLbl="node1" presStyleIdx="9" presStyleCnt="10">
        <dgm:presLayoutVars>
          <dgm:bulletEnabled val="1"/>
        </dgm:presLayoutVars>
      </dgm:prSet>
      <dgm:spPr/>
    </dgm:pt>
  </dgm:ptLst>
  <dgm:cxnLst>
    <dgm:cxn modelId="{3157AC16-7F37-460E-8875-F08E9765268D}" type="presOf" srcId="{B8424809-2634-4B31-9C57-8D0E84D3AF26}" destId="{3D8365BC-01ED-4FA5-9ECE-3EED7156A840}" srcOrd="0" destOrd="0" presId="urn:microsoft.com/office/officeart/2005/8/layout/default"/>
    <dgm:cxn modelId="{1B36E216-3179-4F5D-A593-6C5BA2BEA835}" srcId="{B8424809-2634-4B31-9C57-8D0E84D3AF26}" destId="{CEC1153F-352A-4E11-9E43-CC33205772D3}" srcOrd="5" destOrd="0" parTransId="{FAEAF664-701E-4153-98A2-DA08C754B921}" sibTransId="{3F7CC676-BF46-4284-A2A4-9C877A948956}"/>
    <dgm:cxn modelId="{487D301C-D2DD-4257-8D61-F993D09049F3}" srcId="{B8424809-2634-4B31-9C57-8D0E84D3AF26}" destId="{845F94D1-C09E-411B-959D-C2C01A1C8A96}" srcOrd="3" destOrd="0" parTransId="{B394C39C-2FCA-438C-8009-33C3F4FBFCAD}" sibTransId="{3B53110A-656E-4993-89AB-7841982C4B89}"/>
    <dgm:cxn modelId="{C4362221-CD03-4CF2-A654-B810E6626D1B}" type="presOf" srcId="{9B8F6670-F872-4E6A-9CA8-4C840E6A5EB1}" destId="{6FCB7777-68B7-4FC1-BB50-2CFCF24FCA4F}" srcOrd="0" destOrd="0" presId="urn:microsoft.com/office/officeart/2005/8/layout/default"/>
    <dgm:cxn modelId="{5D6BF023-E777-464C-9C3F-235480205440}" type="presOf" srcId="{DDE58778-8EC7-4920-8ACB-C81B0569E2E4}" destId="{76F437B7-CDA8-4FEA-86D7-0B9D67A46CF8}" srcOrd="0" destOrd="0" presId="urn:microsoft.com/office/officeart/2005/8/layout/default"/>
    <dgm:cxn modelId="{C62C4127-867A-4FCE-B349-56B0DD9DEFD3}" srcId="{B8424809-2634-4B31-9C57-8D0E84D3AF26}" destId="{8BEBB1B9-DDEE-4655-8559-DDE19F8706C4}" srcOrd="6" destOrd="0" parTransId="{96B8A9E2-65F5-462D-9929-97C8CDCC8D90}" sibTransId="{BAD3CA78-304C-40D4-9A2B-0EAF5C196C2F}"/>
    <dgm:cxn modelId="{333F203E-A505-49AB-8589-75552C4B1602}" type="presOf" srcId="{33496A65-FAC1-43D3-9D27-E2D49CB97EF6}" destId="{447F230F-6F92-4A99-8CAF-019BC68B38F8}" srcOrd="0" destOrd="0" presId="urn:microsoft.com/office/officeart/2005/8/layout/default"/>
    <dgm:cxn modelId="{AF9FCE3F-4D6C-4881-AC2B-C9439889622B}" type="presOf" srcId="{9DF21413-D0EC-4851-919C-64534C865ED6}" destId="{6D9C7F2C-6895-445B-B952-5E9B73F99A9F}" srcOrd="0" destOrd="0" presId="urn:microsoft.com/office/officeart/2005/8/layout/default"/>
    <dgm:cxn modelId="{9AA81350-B562-4033-86BE-4E133FA105D4}" srcId="{B8424809-2634-4B31-9C57-8D0E84D3AF26}" destId="{EA58FDDC-5305-48B4-8461-3FCFA956FAA7}" srcOrd="9" destOrd="0" parTransId="{91825FC9-8810-490C-9DCB-0692A37DBF00}" sibTransId="{130229B5-75C1-49C2-BA3B-5B9E7C6EE734}"/>
    <dgm:cxn modelId="{16AD9E7F-525F-4C72-B072-E560135FCAE1}" type="presOf" srcId="{51CFB6B8-413C-4C76-BF7E-588351D2EC28}" destId="{318220E0-93F9-4463-8580-8E006334AE3A}" srcOrd="0" destOrd="0" presId="urn:microsoft.com/office/officeart/2005/8/layout/default"/>
    <dgm:cxn modelId="{482AC385-2E1B-4B5B-AD7E-651D0BEC9B56}" type="presOf" srcId="{CEC1153F-352A-4E11-9E43-CC33205772D3}" destId="{01934C59-EE98-4E78-8F0A-C6C537B93012}" srcOrd="0" destOrd="0" presId="urn:microsoft.com/office/officeart/2005/8/layout/default"/>
    <dgm:cxn modelId="{B78B6288-4758-480D-B19B-D33CD566620D}" srcId="{B8424809-2634-4B31-9C57-8D0E84D3AF26}" destId="{C7E1E642-3E2B-403A-9CED-5B0F92BF4594}" srcOrd="8" destOrd="0" parTransId="{141C6922-A041-4ED2-A4C2-782AA0EAC7A5}" sibTransId="{17523333-C3F0-4853-8BB1-CDD1A588F787}"/>
    <dgm:cxn modelId="{356CC997-6CED-4F5A-947F-153DE505145F}" type="presOf" srcId="{C7E1E642-3E2B-403A-9CED-5B0F92BF4594}" destId="{A157541D-306F-4798-8CFD-BF0901031CD5}" srcOrd="0" destOrd="0" presId="urn:microsoft.com/office/officeart/2005/8/layout/default"/>
    <dgm:cxn modelId="{6530AD9D-6228-409A-B906-C0AD51341B1B}" type="presOf" srcId="{EA58FDDC-5305-48B4-8461-3FCFA956FAA7}" destId="{7BC7FE73-C7D8-4B83-BCC9-D572CE9AD7B5}" srcOrd="0" destOrd="0" presId="urn:microsoft.com/office/officeart/2005/8/layout/default"/>
    <dgm:cxn modelId="{133EE0A6-8EFF-46FF-9B04-EE7597236139}" type="presOf" srcId="{845F94D1-C09E-411B-959D-C2C01A1C8A96}" destId="{97348F90-0919-4B8E-9905-65A1F4FBBE27}" srcOrd="0" destOrd="0" presId="urn:microsoft.com/office/officeart/2005/8/layout/default"/>
    <dgm:cxn modelId="{5AD735B4-A562-49D1-AF03-7BF4B36F1077}" type="presOf" srcId="{8BEBB1B9-DDEE-4655-8559-DDE19F8706C4}" destId="{FF1070E7-5E32-46AD-A226-BD2E6931EA0E}" srcOrd="0" destOrd="0" presId="urn:microsoft.com/office/officeart/2005/8/layout/default"/>
    <dgm:cxn modelId="{916AB4C4-E80F-4DFC-8261-88C3B0AD00F6}" srcId="{B8424809-2634-4B31-9C57-8D0E84D3AF26}" destId="{51CFB6B8-413C-4C76-BF7E-588351D2EC28}" srcOrd="1" destOrd="0" parTransId="{F133FCFB-E357-4BE2-BD49-98A8749A5E54}" sibTransId="{1944F211-068C-4861-B504-179CC4362EE4}"/>
    <dgm:cxn modelId="{CA77C5C5-7F92-4BB2-B550-DA07DE6C38E2}" srcId="{B8424809-2634-4B31-9C57-8D0E84D3AF26}" destId="{9B8F6670-F872-4E6A-9CA8-4C840E6A5EB1}" srcOrd="0" destOrd="0" parTransId="{0A18CC76-8B94-43A1-984C-666571739DF2}" sibTransId="{349021CB-CB73-4818-A810-A4DFD07762FA}"/>
    <dgm:cxn modelId="{7F76D6CF-EEEA-4782-BBE6-57D780A7327A}" srcId="{B8424809-2634-4B31-9C57-8D0E84D3AF26}" destId="{33496A65-FAC1-43D3-9D27-E2D49CB97EF6}" srcOrd="7" destOrd="0" parTransId="{3C579BAF-D3B5-4945-B45E-B08B71F90766}" sibTransId="{657FE4B2-3BC5-4FD1-B9D7-FDCF99C8584B}"/>
    <dgm:cxn modelId="{D90BD2ED-08F0-4A27-A62A-2C7C97784E53}" srcId="{B8424809-2634-4B31-9C57-8D0E84D3AF26}" destId="{9DF21413-D0EC-4851-919C-64534C865ED6}" srcOrd="4" destOrd="0" parTransId="{CD36AFD1-C0AE-425A-A1B4-A1F1D35AEBFD}" sibTransId="{B097B936-C1FC-4412-865E-41029F3C6089}"/>
    <dgm:cxn modelId="{514859F0-E33C-4B45-BD32-91CDA6623A56}" srcId="{B8424809-2634-4B31-9C57-8D0E84D3AF26}" destId="{DDE58778-8EC7-4920-8ACB-C81B0569E2E4}" srcOrd="2" destOrd="0" parTransId="{8AB4C912-00E5-49E3-9895-674BAA4502DB}" sibTransId="{EBD4C157-E1B7-49D4-8564-E953954E8306}"/>
    <dgm:cxn modelId="{04F6A568-1868-40E1-AF15-1BE2171EFADD}" type="presParOf" srcId="{3D8365BC-01ED-4FA5-9ECE-3EED7156A840}" destId="{6FCB7777-68B7-4FC1-BB50-2CFCF24FCA4F}" srcOrd="0" destOrd="0" presId="urn:microsoft.com/office/officeart/2005/8/layout/default"/>
    <dgm:cxn modelId="{D470C7E8-8133-4F7E-B6F0-74CA3166FAAB}" type="presParOf" srcId="{3D8365BC-01ED-4FA5-9ECE-3EED7156A840}" destId="{801A446D-42AB-48FE-BE0B-3AD42A16977C}" srcOrd="1" destOrd="0" presId="urn:microsoft.com/office/officeart/2005/8/layout/default"/>
    <dgm:cxn modelId="{BC36DA45-04EC-4E92-865A-A9404D45095A}" type="presParOf" srcId="{3D8365BC-01ED-4FA5-9ECE-3EED7156A840}" destId="{318220E0-93F9-4463-8580-8E006334AE3A}" srcOrd="2" destOrd="0" presId="urn:microsoft.com/office/officeart/2005/8/layout/default"/>
    <dgm:cxn modelId="{9B11573D-23E8-49E5-8AB5-5CF69116FDF8}" type="presParOf" srcId="{3D8365BC-01ED-4FA5-9ECE-3EED7156A840}" destId="{4EFBA7B5-7D72-4EE0-8C72-92A71B81506E}" srcOrd="3" destOrd="0" presId="urn:microsoft.com/office/officeart/2005/8/layout/default"/>
    <dgm:cxn modelId="{1A71E5FB-AE7E-4A2C-A79D-A40B48C37A53}" type="presParOf" srcId="{3D8365BC-01ED-4FA5-9ECE-3EED7156A840}" destId="{76F437B7-CDA8-4FEA-86D7-0B9D67A46CF8}" srcOrd="4" destOrd="0" presId="urn:microsoft.com/office/officeart/2005/8/layout/default"/>
    <dgm:cxn modelId="{8B85691C-E588-40B2-B84A-4FD6F87A8B35}" type="presParOf" srcId="{3D8365BC-01ED-4FA5-9ECE-3EED7156A840}" destId="{115AA0D6-8D12-4F95-8D24-364A3178F430}" srcOrd="5" destOrd="0" presId="urn:microsoft.com/office/officeart/2005/8/layout/default"/>
    <dgm:cxn modelId="{0D2255D6-F01C-4BEC-BD53-BA4D2A524486}" type="presParOf" srcId="{3D8365BC-01ED-4FA5-9ECE-3EED7156A840}" destId="{97348F90-0919-4B8E-9905-65A1F4FBBE27}" srcOrd="6" destOrd="0" presId="urn:microsoft.com/office/officeart/2005/8/layout/default"/>
    <dgm:cxn modelId="{51896A63-3E82-47B4-8794-D52DB702AA29}" type="presParOf" srcId="{3D8365BC-01ED-4FA5-9ECE-3EED7156A840}" destId="{378420EC-0C75-4C51-925E-86BB64471EA2}" srcOrd="7" destOrd="0" presId="urn:microsoft.com/office/officeart/2005/8/layout/default"/>
    <dgm:cxn modelId="{6C043E0E-03C8-4509-8794-0FA7D9506B1B}" type="presParOf" srcId="{3D8365BC-01ED-4FA5-9ECE-3EED7156A840}" destId="{6D9C7F2C-6895-445B-B952-5E9B73F99A9F}" srcOrd="8" destOrd="0" presId="urn:microsoft.com/office/officeart/2005/8/layout/default"/>
    <dgm:cxn modelId="{DDA595E0-B728-4CAF-9BC7-98BAEBBBED58}" type="presParOf" srcId="{3D8365BC-01ED-4FA5-9ECE-3EED7156A840}" destId="{CD9FB325-0667-4B67-89AC-C7602D3B540D}" srcOrd="9" destOrd="0" presId="urn:microsoft.com/office/officeart/2005/8/layout/default"/>
    <dgm:cxn modelId="{251856D2-C290-45D2-B4E1-FD25BDDD23A0}" type="presParOf" srcId="{3D8365BC-01ED-4FA5-9ECE-3EED7156A840}" destId="{01934C59-EE98-4E78-8F0A-C6C537B93012}" srcOrd="10" destOrd="0" presId="urn:microsoft.com/office/officeart/2005/8/layout/default"/>
    <dgm:cxn modelId="{27944A47-15E5-4530-81CE-9A8AC3781303}" type="presParOf" srcId="{3D8365BC-01ED-4FA5-9ECE-3EED7156A840}" destId="{C352E7FB-DFC8-4437-BF32-B873A821FE87}" srcOrd="11" destOrd="0" presId="urn:microsoft.com/office/officeart/2005/8/layout/default"/>
    <dgm:cxn modelId="{B0446967-2ECD-4A30-83D1-260A03F9AD66}" type="presParOf" srcId="{3D8365BC-01ED-4FA5-9ECE-3EED7156A840}" destId="{FF1070E7-5E32-46AD-A226-BD2E6931EA0E}" srcOrd="12" destOrd="0" presId="urn:microsoft.com/office/officeart/2005/8/layout/default"/>
    <dgm:cxn modelId="{1AC2C0D6-A8E9-4CF4-BA70-A040EE450DCB}" type="presParOf" srcId="{3D8365BC-01ED-4FA5-9ECE-3EED7156A840}" destId="{1FF5550C-36F7-4BB2-9632-1C12F2D9313B}" srcOrd="13" destOrd="0" presId="urn:microsoft.com/office/officeart/2005/8/layout/default"/>
    <dgm:cxn modelId="{4F5BF473-CB2E-410E-9E1D-08A8BB2E97A0}" type="presParOf" srcId="{3D8365BC-01ED-4FA5-9ECE-3EED7156A840}" destId="{447F230F-6F92-4A99-8CAF-019BC68B38F8}" srcOrd="14" destOrd="0" presId="urn:microsoft.com/office/officeart/2005/8/layout/default"/>
    <dgm:cxn modelId="{C57C183F-F022-46F1-AED3-C0B5822F96D3}" type="presParOf" srcId="{3D8365BC-01ED-4FA5-9ECE-3EED7156A840}" destId="{DBD73961-BDF6-48EA-92F5-D2D43252C1BC}" srcOrd="15" destOrd="0" presId="urn:microsoft.com/office/officeart/2005/8/layout/default"/>
    <dgm:cxn modelId="{409F8BF7-3A74-45DF-B010-6FF42DE378FA}" type="presParOf" srcId="{3D8365BC-01ED-4FA5-9ECE-3EED7156A840}" destId="{A157541D-306F-4798-8CFD-BF0901031CD5}" srcOrd="16" destOrd="0" presId="urn:microsoft.com/office/officeart/2005/8/layout/default"/>
    <dgm:cxn modelId="{30A1AA86-1A81-4072-9824-1578675E2EFF}" type="presParOf" srcId="{3D8365BC-01ED-4FA5-9ECE-3EED7156A840}" destId="{0D668225-C6F1-407E-911D-3A84C4093547}" srcOrd="17" destOrd="0" presId="urn:microsoft.com/office/officeart/2005/8/layout/default"/>
    <dgm:cxn modelId="{B13726A1-A777-4C4E-BF0F-B1F969816B21}" type="presParOf" srcId="{3D8365BC-01ED-4FA5-9ECE-3EED7156A840}" destId="{7BC7FE73-C7D8-4B83-BCC9-D572CE9AD7B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B7777-68B7-4FC1-BB50-2CFCF24FCA4F}">
      <dsp:nvSpPr>
        <dsp:cNvPr id="0" name=""/>
        <dsp:cNvSpPr/>
      </dsp:nvSpPr>
      <dsp:spPr>
        <a:xfrm>
          <a:off x="0" y="361837"/>
          <a:ext cx="1510236" cy="906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Vesleskogen med 12 soverom (alle med eget bad)</a:t>
          </a:r>
          <a:endParaRPr lang="en-US" sz="1100" kern="1200"/>
        </a:p>
      </dsp:txBody>
      <dsp:txXfrm>
        <a:off x="0" y="361837"/>
        <a:ext cx="1510236" cy="906142"/>
      </dsp:txXfrm>
    </dsp:sp>
    <dsp:sp modelId="{318220E0-93F9-4463-8580-8E006334AE3A}">
      <dsp:nvSpPr>
        <dsp:cNvPr id="0" name=""/>
        <dsp:cNvSpPr/>
      </dsp:nvSpPr>
      <dsp:spPr>
        <a:xfrm>
          <a:off x="1661260" y="361837"/>
          <a:ext cx="1510236" cy="906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Gamleskogen med 14 soverom (alle med eget bad)</a:t>
          </a:r>
          <a:endParaRPr lang="en-US" sz="1100" kern="1200"/>
        </a:p>
      </dsp:txBody>
      <dsp:txXfrm>
        <a:off x="1661260" y="361837"/>
        <a:ext cx="1510236" cy="906142"/>
      </dsp:txXfrm>
    </dsp:sp>
    <dsp:sp modelId="{76F437B7-CDA8-4FEA-86D7-0B9D67A46CF8}">
      <dsp:nvSpPr>
        <dsp:cNvPr id="0" name=""/>
        <dsp:cNvSpPr/>
      </dsp:nvSpPr>
      <dsp:spPr>
        <a:xfrm>
          <a:off x="3322521" y="361837"/>
          <a:ext cx="1510236" cy="906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Storskogen med 17 soverom(alle med eget bad) </a:t>
          </a:r>
          <a:endParaRPr lang="en-US" sz="1100" kern="1200" dirty="0"/>
        </a:p>
      </dsp:txBody>
      <dsp:txXfrm>
        <a:off x="3322521" y="361837"/>
        <a:ext cx="1510236" cy="906142"/>
      </dsp:txXfrm>
    </dsp:sp>
    <dsp:sp modelId="{97348F90-0919-4B8E-9905-65A1F4FBBE27}">
      <dsp:nvSpPr>
        <dsp:cNvPr id="0" name=""/>
        <dsp:cNvSpPr/>
      </dsp:nvSpPr>
      <dsp:spPr>
        <a:xfrm>
          <a:off x="0" y="1419003"/>
          <a:ext cx="1510236" cy="906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Kanken med 6 soverom  og 3 bad</a:t>
          </a:r>
          <a:endParaRPr lang="en-US" sz="1100" kern="1200"/>
        </a:p>
      </dsp:txBody>
      <dsp:txXfrm>
        <a:off x="0" y="1419003"/>
        <a:ext cx="1510236" cy="906142"/>
      </dsp:txXfrm>
    </dsp:sp>
    <dsp:sp modelId="{6D9C7F2C-6895-445B-B952-5E9B73F99A9F}">
      <dsp:nvSpPr>
        <dsp:cNvPr id="0" name=""/>
        <dsp:cNvSpPr/>
      </dsp:nvSpPr>
      <dsp:spPr>
        <a:xfrm>
          <a:off x="1661260" y="1419003"/>
          <a:ext cx="1510236" cy="906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Sjuende Himmel med plass til 5-6 pers</a:t>
          </a:r>
          <a:endParaRPr lang="en-US" sz="1100" kern="1200" dirty="0"/>
        </a:p>
      </dsp:txBody>
      <dsp:txXfrm>
        <a:off x="1661260" y="1419003"/>
        <a:ext cx="1510236" cy="906142"/>
      </dsp:txXfrm>
    </dsp:sp>
    <dsp:sp modelId="{01934C59-EE98-4E78-8F0A-C6C537B93012}">
      <dsp:nvSpPr>
        <dsp:cNvPr id="0" name=""/>
        <dsp:cNvSpPr/>
      </dsp:nvSpPr>
      <dsp:spPr>
        <a:xfrm>
          <a:off x="3322521" y="1419003"/>
          <a:ext cx="1510236" cy="906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Stallen med 2 soverom og 4-5 senger</a:t>
          </a:r>
          <a:endParaRPr lang="en-US" sz="1100" kern="1200"/>
        </a:p>
      </dsp:txBody>
      <dsp:txXfrm>
        <a:off x="3322521" y="1419003"/>
        <a:ext cx="1510236" cy="906142"/>
      </dsp:txXfrm>
    </dsp:sp>
    <dsp:sp modelId="{FF1070E7-5E32-46AD-A226-BD2E6931EA0E}">
      <dsp:nvSpPr>
        <dsp:cNvPr id="0" name=""/>
        <dsp:cNvSpPr/>
      </dsp:nvSpPr>
      <dsp:spPr>
        <a:xfrm>
          <a:off x="0" y="2476168"/>
          <a:ext cx="1510236" cy="906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Smørbukk med 2 soverom, hems og 5-6 senger</a:t>
          </a:r>
          <a:endParaRPr lang="en-US" sz="1100" kern="1200" dirty="0"/>
        </a:p>
      </dsp:txBody>
      <dsp:txXfrm>
        <a:off x="0" y="2476168"/>
        <a:ext cx="1510236" cy="906142"/>
      </dsp:txXfrm>
    </dsp:sp>
    <dsp:sp modelId="{447F230F-6F92-4A99-8CAF-019BC68B38F8}">
      <dsp:nvSpPr>
        <dsp:cNvPr id="0" name=""/>
        <dsp:cNvSpPr/>
      </dsp:nvSpPr>
      <dsp:spPr>
        <a:xfrm>
          <a:off x="1661260" y="2476168"/>
          <a:ext cx="1510236" cy="906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Kvilsten med 4 senger</a:t>
          </a:r>
          <a:endParaRPr lang="en-US" sz="1100" kern="1200"/>
        </a:p>
      </dsp:txBody>
      <dsp:txXfrm>
        <a:off x="1661260" y="2476168"/>
        <a:ext cx="1510236" cy="906142"/>
      </dsp:txXfrm>
    </dsp:sp>
    <dsp:sp modelId="{A157541D-306F-4798-8CFD-BF0901031CD5}">
      <dsp:nvSpPr>
        <dsp:cNvPr id="0" name=""/>
        <dsp:cNvSpPr/>
      </dsp:nvSpPr>
      <dsp:spPr>
        <a:xfrm>
          <a:off x="3322521" y="2476168"/>
          <a:ext cx="1510236" cy="906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Risbiten med 4 senger</a:t>
          </a:r>
          <a:endParaRPr lang="en-US" sz="1100" kern="1200"/>
        </a:p>
      </dsp:txBody>
      <dsp:txXfrm>
        <a:off x="3322521" y="2476168"/>
        <a:ext cx="1510236" cy="906142"/>
      </dsp:txXfrm>
    </dsp:sp>
    <dsp:sp modelId="{7BC7FE73-C7D8-4B83-BCC9-D572CE9AD7B5}">
      <dsp:nvSpPr>
        <dsp:cNvPr id="0" name=""/>
        <dsp:cNvSpPr/>
      </dsp:nvSpPr>
      <dsp:spPr>
        <a:xfrm>
          <a:off x="1661260" y="3533334"/>
          <a:ext cx="1510236" cy="906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Alle enhetene har egne godt utstyrte kjøkken og er beregnet for selvhushold</a:t>
          </a:r>
          <a:endParaRPr lang="en-US" sz="1100" kern="1200"/>
        </a:p>
      </dsp:txBody>
      <dsp:txXfrm>
        <a:off x="1661260" y="3533334"/>
        <a:ext cx="1510236" cy="906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A387CC-13D3-4542-B846-0FFEE73EB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92BED82-9234-4553-903E-9F3D51AAE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3B8A1E-9C20-43D0-A0FB-5F9B9398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5286D8-FD4E-4742-BB7E-683D83E3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F332C0-26D4-476F-A90D-DD2CBB82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06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EE4782-4B23-4106-96CE-07770A63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9E5A5C8-27E3-4D9F-B030-BBAB768D0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9C86F2-DBFB-4DE3-A36C-48A62DA4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B56B5A-7D1F-4F8D-8ED2-31306CDA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60C562-D44E-4F74-817B-9C00B0B4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42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2B1AE0A-C501-4C22-B23E-93C504DF7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35DC48-C115-4AF0-A806-C02B2DCDB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A6AE98-3732-4A42-8039-33C46025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182D0C-420E-4987-851A-2C488ED2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894EA6-7523-4075-B8CE-F31F84BD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82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42FF28-3D94-4B4E-B94C-3E646669C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82DEE2-C065-496F-A445-83EDA5726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2767D7-544D-4726-9D03-7526018E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0FB200-F4D8-4686-8457-DC4AC62F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339132-C1A4-425B-9F7D-9CBD847F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16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65E575-9482-45E2-ACD4-AED5C27B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EC938C-9387-42D9-A001-A55B9BF2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F0D98D-DC64-4C28-BEDD-33178C34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710B4F-CD50-4ED8-8B9A-7AECF1C2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AA6E99-2ABF-4D9A-8AEB-18CD85BC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59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768DC9-F183-44AC-B76E-C1EDB045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65DF69-2D18-4F64-A9D1-4596FE5A3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41920E4-FF26-4331-8E3C-B7B8635F4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BB4CD6-DEB6-4782-93DC-B397557E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B9416C-E686-4309-A855-F57059AF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0398FF-DE6B-42B9-B16A-D3923B63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79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B8756E-5641-4401-A109-8EA551A8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FB93605-6D64-4022-A12A-072C134FC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4E4D612-4397-4F00-B412-A833A3B7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92FD59-9231-44A7-BE88-B285C143D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BF59A3D-5665-4227-8206-3F34B901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3714D5C-83D6-4908-ADAF-58972FB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2FB8195-30ED-43BB-8491-AFF5EBD8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B8196C5-B21A-452F-A2B1-9FB629A9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087816-303C-4ADA-B9F5-63F9AF12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E508588-D097-4E66-B527-ED9E0D42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396804C-385A-415E-ABCB-68354C84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A955C5-7EEA-4C6F-95D8-AA3A4606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CA3A20C-25D9-45D0-8348-5E12DC4C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AEDCF63-8B61-4F67-A06E-7E9449C6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6C9CDD-A109-4F08-A7F4-9D254F75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53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5DEB4-635D-4192-9F01-75396604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89EA4C-F66C-4EE4-B8FB-A7530FB94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121F4C-2B9A-4E57-A8F6-35FC40868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E525D4-A590-4DEA-90E3-FC0CBD59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6B6EF3-4566-4633-A0E1-37E6F1F7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9B38B1-F637-4C80-BCEE-F6381F32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32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8F14BB-6984-48D4-8E3A-CEBD9898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A0E790-BE5C-4870-AEAE-68B482FD0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DA50A5-EA71-4E38-BFF5-B4C9F4C5A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1216B8-A92E-48A9-B286-9BD56BFC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B200F8D-B815-4F0F-84BA-AACE571B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5B2C4D4-4AB6-44A1-B634-903C725E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69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144016-CE9B-412A-93AA-E106A62B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7A201E-6A5E-4585-96BD-CC4851AD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F26EA6-8206-41E5-B759-D72FD2C46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FF61-A2AB-4BE1-B4A9-A6AF06A88718}" type="datetimeFigureOut">
              <a:rPr lang="nb-NO" smtClean="0"/>
              <a:t>16.03.2022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89161A-B7EA-410B-958A-18F9C763F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14435C-8E58-460F-8434-443CFDAEB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8420-8591-42C4-BA94-8EDCB3BD05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68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jumilskogen.no/bakketune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CE6366-7554-48E3-A260-A7E44EDA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/>
              <a:t>Trysil</a:t>
            </a:r>
            <a:r>
              <a:rPr lang="en-US" sz="2800" dirty="0"/>
              <a:t> tur 2022</a:t>
            </a:r>
            <a:br>
              <a:rPr lang="en-US" sz="2800" dirty="0"/>
            </a:br>
            <a:r>
              <a:rPr lang="en-US" sz="2800" dirty="0" err="1"/>
              <a:t>Onsdag</a:t>
            </a:r>
            <a:r>
              <a:rPr lang="en-US" sz="2800" dirty="0"/>
              <a:t> 29. </a:t>
            </a:r>
            <a:r>
              <a:rPr lang="en-US" sz="2800" dirty="0" err="1"/>
              <a:t>juni</a:t>
            </a:r>
            <a:r>
              <a:rPr lang="en-US" sz="2800" dirty="0"/>
              <a:t> – </a:t>
            </a:r>
            <a:r>
              <a:rPr lang="en-US" sz="2800" dirty="0" err="1"/>
              <a:t>søndag</a:t>
            </a:r>
            <a:r>
              <a:rPr lang="en-US" sz="2800" dirty="0"/>
              <a:t> 3. </a:t>
            </a:r>
            <a:r>
              <a:rPr lang="en-US" sz="2800" dirty="0" err="1"/>
              <a:t>juli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A9F343F9-9410-44D7-97B9-6C96723747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384" r="12577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50468C0D-DCD1-44C4-81FD-D8F7FD049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329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Endelig</a:t>
            </a:r>
            <a:r>
              <a:rPr lang="en-US" sz="1800" dirty="0"/>
              <a:t> tur </a:t>
            </a:r>
            <a:r>
              <a:rPr lang="en-US" sz="1800" u="sng" dirty="0" err="1"/>
              <a:t>uten</a:t>
            </a:r>
            <a:r>
              <a:rPr lang="en-US" sz="1800" u="sng" dirty="0"/>
              <a:t> covid </a:t>
            </a:r>
            <a:r>
              <a:rPr lang="en-US" sz="1800" dirty="0" err="1"/>
              <a:t>restriksjoner</a:t>
            </a:r>
            <a:r>
              <a:rPr lang="en-US" sz="1800" dirty="0"/>
              <a:t>!!</a:t>
            </a:r>
          </a:p>
          <a:p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nå</a:t>
            </a:r>
            <a:r>
              <a:rPr lang="en-US" sz="1800" dirty="0"/>
              <a:t> er vi </a:t>
            </a:r>
            <a:r>
              <a:rPr lang="en-US" sz="1800" dirty="0" err="1"/>
              <a:t>en</a:t>
            </a:r>
            <a:r>
              <a:rPr lang="en-US" sz="1800" dirty="0"/>
              <a:t> god </a:t>
            </a:r>
            <a:r>
              <a:rPr lang="en-US" sz="1800" dirty="0" err="1"/>
              <a:t>gjeng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avgårde</a:t>
            </a:r>
            <a:r>
              <a:rPr lang="en-US" sz="1800" dirty="0"/>
              <a:t>:</a:t>
            </a:r>
          </a:p>
          <a:p>
            <a:pPr lvl="1"/>
            <a:r>
              <a:rPr lang="en-US" sz="1800" dirty="0"/>
              <a:t>34 </a:t>
            </a:r>
            <a:r>
              <a:rPr lang="en-US" sz="1800" dirty="0" err="1"/>
              <a:t>familier</a:t>
            </a:r>
            <a:endParaRPr lang="en-US" sz="1800" dirty="0"/>
          </a:p>
          <a:p>
            <a:pPr lvl="1"/>
            <a:r>
              <a:rPr lang="en-US" sz="1800" dirty="0" err="1"/>
              <a:t>Nesten</a:t>
            </a:r>
            <a:r>
              <a:rPr lang="en-US" sz="1800" dirty="0"/>
              <a:t> 100 </a:t>
            </a:r>
            <a:r>
              <a:rPr lang="en-US" sz="1800" dirty="0" err="1"/>
              <a:t>deltakere</a:t>
            </a:r>
            <a:r>
              <a:rPr lang="en-US" sz="1800" dirty="0"/>
              <a:t>!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4939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1E990EA-C9DE-464A-9ACD-F2BE4D95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Trysil tur 2021</a:t>
            </a:r>
            <a:br>
              <a:rPr lang="nb-NO" b="1" dirty="0"/>
            </a:br>
            <a:r>
              <a:rPr lang="nb-NO" sz="2700" dirty="0"/>
              <a:t>Onsdag 29. juni – 3. juli</a:t>
            </a:r>
            <a:br>
              <a:rPr lang="nb-NO" dirty="0"/>
            </a:br>
            <a:endParaRPr lang="nb-NO" dirty="0"/>
          </a:p>
        </p:txBody>
      </p:sp>
      <p:pic>
        <p:nvPicPr>
          <p:cNvPr id="6" name="Plassholder for innhold 5" descr="Et bilde som inneholder tre, utendørs, hus, bygning&#10;&#10;Automatisk generert beskrivelse">
            <a:extLst>
              <a:ext uri="{FF2B5EF4-FFF2-40B4-BE49-F238E27FC236}">
                <a16:creationId xmlns:a16="http://schemas.microsoft.com/office/drawing/2014/main" id="{35D8557E-F140-48DA-89F3-7150F9950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9046" y="1644240"/>
            <a:ext cx="5001457" cy="175051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B841148-7DEE-4C7F-B62C-288B22B04B51}"/>
              </a:ext>
            </a:extLst>
          </p:cNvPr>
          <p:cNvSpPr txBox="1"/>
          <p:nvPr/>
        </p:nvSpPr>
        <p:spPr>
          <a:xfrm>
            <a:off x="6125490" y="4053288"/>
            <a:ext cx="5035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De 3 største hyttene kan det bo 43 personer</a:t>
            </a:r>
          </a:p>
          <a:p>
            <a:pPr marL="285750" indent="-285750">
              <a:buFontTx/>
              <a:buChar char="-"/>
            </a:pPr>
            <a:r>
              <a:rPr lang="nb-NO" dirty="0"/>
              <a:t>De mindre hyttene/leilighetene – kan det bo 6 familier.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b="1" u="sng" dirty="0"/>
              <a:t>Håndklær/</a:t>
            </a:r>
            <a:r>
              <a:rPr lang="nb-NO" b="1" u="sng" dirty="0" err="1"/>
              <a:t>sengtøy</a:t>
            </a:r>
            <a:r>
              <a:rPr lang="nb-NO" b="1" u="sng" dirty="0"/>
              <a:t> kan leies for 150 kr pr sett!</a:t>
            </a:r>
          </a:p>
        </p:txBody>
      </p:sp>
      <p:graphicFrame>
        <p:nvGraphicFramePr>
          <p:cNvPr id="10" name="TekstSylinder 6">
            <a:extLst>
              <a:ext uri="{FF2B5EF4-FFF2-40B4-BE49-F238E27FC236}">
                <a16:creationId xmlns:a16="http://schemas.microsoft.com/office/drawing/2014/main" id="{A777B713-1A8D-433D-B173-93CA63580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545315"/>
              </p:ext>
            </p:extLst>
          </p:nvPr>
        </p:nvGraphicFramePr>
        <p:xfrm>
          <a:off x="527808" y="1652631"/>
          <a:ext cx="4832758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16596B26-368D-4B9D-BBE7-8A706A5B7534}"/>
              </a:ext>
            </a:extLst>
          </p:cNvPr>
          <p:cNvSpPr txBox="1"/>
          <p:nvPr/>
        </p:nvSpPr>
        <p:spPr>
          <a:xfrm>
            <a:off x="6107185" y="3372374"/>
            <a:ext cx="324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https://www.sjumilskogen.no/bakketunet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04435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F7DC7E5-7C0C-44BC-95B0-FE7DF10B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5" y="92370"/>
            <a:ext cx="4513221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Praktisk</a:t>
            </a:r>
            <a:r>
              <a:rPr lang="en-US" sz="28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gjennomføring</a:t>
            </a:r>
            <a:r>
              <a:rPr lang="en-US" sz="28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u="sng" dirty="0"/>
              <a:t>av tur:</a:t>
            </a:r>
            <a:endParaRPr lang="en-US" sz="28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B05592E-B068-4C16-A141-A3F064EED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116" y="1434517"/>
            <a:ext cx="3917658" cy="5331113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2600" dirty="0" err="1"/>
              <a:t>Hyttene</a:t>
            </a:r>
            <a:r>
              <a:rPr lang="en-US" sz="2600" dirty="0"/>
              <a:t>/</a:t>
            </a:r>
            <a:r>
              <a:rPr lang="en-US" sz="2600" dirty="0" err="1"/>
              <a:t>sengeplassene</a:t>
            </a:r>
            <a:r>
              <a:rPr lang="en-US" sz="2600" dirty="0"/>
              <a:t> </a:t>
            </a:r>
            <a:r>
              <a:rPr lang="en-US" sz="2600" dirty="0" err="1"/>
              <a:t>blir</a:t>
            </a:r>
            <a:r>
              <a:rPr lang="en-US" sz="2600" dirty="0"/>
              <a:t> </a:t>
            </a:r>
            <a:r>
              <a:rPr lang="en-US" sz="2600" dirty="0" err="1"/>
              <a:t>fordelt</a:t>
            </a:r>
            <a:r>
              <a:rPr lang="en-US" sz="2600" dirty="0"/>
              <a:t> </a:t>
            </a:r>
            <a:r>
              <a:rPr lang="en-US" sz="2600" dirty="0" err="1"/>
              <a:t>etter</a:t>
            </a:r>
            <a:r>
              <a:rPr lang="en-US" sz="2600" dirty="0"/>
              <a:t> </a:t>
            </a:r>
            <a:r>
              <a:rPr lang="en-US" sz="2600" dirty="0" err="1"/>
              <a:t>hvilken</a:t>
            </a:r>
            <a:r>
              <a:rPr lang="en-US" sz="2600" dirty="0"/>
              <a:t> </a:t>
            </a:r>
            <a:r>
              <a:rPr lang="en-US" sz="2600" dirty="0" err="1"/>
              <a:t>gruppe</a:t>
            </a:r>
            <a:r>
              <a:rPr lang="en-US" sz="2600" dirty="0"/>
              <a:t> </a:t>
            </a:r>
            <a:r>
              <a:rPr lang="en-US" sz="2600" dirty="0" err="1"/>
              <a:t>rytterne</a:t>
            </a:r>
            <a:r>
              <a:rPr lang="en-US" sz="2600" dirty="0"/>
              <a:t> </a:t>
            </a:r>
            <a:r>
              <a:rPr lang="en-US" sz="2600" dirty="0" err="1"/>
              <a:t>tilhører</a:t>
            </a:r>
            <a:r>
              <a:rPr lang="en-US" sz="2600" dirty="0"/>
              <a:t>! </a:t>
            </a:r>
            <a:r>
              <a:rPr lang="en-US" sz="2600" dirty="0" err="1"/>
              <a:t>Familier</a:t>
            </a:r>
            <a:r>
              <a:rPr lang="en-US" sz="2600" dirty="0"/>
              <a:t> med barn under 2 </a:t>
            </a:r>
            <a:r>
              <a:rPr lang="en-US" sz="2600" dirty="0" err="1"/>
              <a:t>år</a:t>
            </a:r>
            <a:r>
              <a:rPr lang="en-US" sz="2600" dirty="0"/>
              <a:t> , </a:t>
            </a:r>
            <a:r>
              <a:rPr lang="en-US" sz="2600" dirty="0" err="1"/>
              <a:t>eller</a:t>
            </a:r>
            <a:r>
              <a:rPr lang="en-US" sz="2600" dirty="0"/>
              <a:t> </a:t>
            </a:r>
            <a:r>
              <a:rPr lang="en-US" sz="2600" dirty="0" err="1"/>
              <a:t>som</a:t>
            </a:r>
            <a:r>
              <a:rPr lang="en-US" sz="2600" dirty="0"/>
              <a:t> har med </a:t>
            </a:r>
            <a:r>
              <a:rPr lang="en-US" sz="2600" dirty="0" err="1"/>
              <a:t>hunder</a:t>
            </a:r>
            <a:r>
              <a:rPr lang="en-US" sz="2600" dirty="0"/>
              <a:t> </a:t>
            </a:r>
            <a:r>
              <a:rPr lang="en-US" sz="2600" dirty="0" err="1"/>
              <a:t>forsøkes</a:t>
            </a:r>
            <a:r>
              <a:rPr lang="en-US" sz="2600" dirty="0"/>
              <a:t> </a:t>
            </a:r>
            <a:r>
              <a:rPr lang="en-US" sz="2600" dirty="0" err="1"/>
              <a:t>mest</a:t>
            </a:r>
            <a:r>
              <a:rPr lang="en-US" sz="2600" dirty="0"/>
              <a:t> </a:t>
            </a:r>
            <a:r>
              <a:rPr lang="en-US" sz="2600" dirty="0" err="1"/>
              <a:t>mulig</a:t>
            </a:r>
            <a:r>
              <a:rPr lang="en-US" sz="2600" dirty="0"/>
              <a:t> å </a:t>
            </a:r>
            <a:r>
              <a:rPr lang="en-US" sz="2600" dirty="0" err="1"/>
              <a:t>innkvateres</a:t>
            </a:r>
            <a:r>
              <a:rPr lang="en-US" sz="2600" dirty="0"/>
              <a:t> I </a:t>
            </a:r>
            <a:r>
              <a:rPr lang="en-US" sz="2600" dirty="0" err="1"/>
              <a:t>mindre</a:t>
            </a:r>
            <a:r>
              <a:rPr lang="en-US" sz="2600" dirty="0"/>
              <a:t> </a:t>
            </a:r>
            <a:r>
              <a:rPr lang="en-US" sz="2600" dirty="0" err="1"/>
              <a:t>boenheter</a:t>
            </a:r>
            <a:r>
              <a:rPr lang="en-US" sz="2600" dirty="0"/>
              <a:t>!</a:t>
            </a:r>
          </a:p>
          <a:p>
            <a:r>
              <a:rPr lang="en-US" sz="2600" dirty="0"/>
              <a:t>Alle </a:t>
            </a:r>
            <a:r>
              <a:rPr lang="en-US" sz="2600" dirty="0" err="1"/>
              <a:t>familiene</a:t>
            </a:r>
            <a:r>
              <a:rPr lang="en-US" sz="2600" dirty="0"/>
              <a:t>/</a:t>
            </a:r>
            <a:r>
              <a:rPr lang="en-US" sz="2600" dirty="0" err="1"/>
              <a:t>hyttene</a:t>
            </a:r>
            <a:r>
              <a:rPr lang="en-US" sz="2600" dirty="0"/>
              <a:t> </a:t>
            </a:r>
            <a:r>
              <a:rPr lang="en-US" sz="2600" dirty="0" err="1"/>
              <a:t>må</a:t>
            </a:r>
            <a:r>
              <a:rPr lang="en-US" sz="2600" dirty="0"/>
              <a:t> </a:t>
            </a:r>
            <a:r>
              <a:rPr lang="en-US" sz="2600" dirty="0" err="1"/>
              <a:t>selv</a:t>
            </a:r>
            <a:r>
              <a:rPr lang="en-US" sz="2600" dirty="0"/>
              <a:t> handle mat under </a:t>
            </a:r>
            <a:r>
              <a:rPr lang="en-US" sz="2600" dirty="0" err="1"/>
              <a:t>oppholdet</a:t>
            </a:r>
            <a:r>
              <a:rPr lang="en-US" sz="2600" dirty="0"/>
              <a:t>. Eller </a:t>
            </a:r>
            <a:r>
              <a:rPr lang="en-US" sz="2600" dirty="0" err="1"/>
              <a:t>koordinere</a:t>
            </a:r>
            <a:r>
              <a:rPr lang="en-US" sz="2600" dirty="0"/>
              <a:t> med de </a:t>
            </a:r>
            <a:r>
              <a:rPr lang="en-US" sz="2600" dirty="0" err="1"/>
              <a:t>andre</a:t>
            </a:r>
            <a:r>
              <a:rPr lang="en-US" sz="2600" dirty="0"/>
              <a:t> </a:t>
            </a:r>
            <a:r>
              <a:rPr lang="en-US" sz="2600" dirty="0" err="1"/>
              <a:t>familiene</a:t>
            </a:r>
            <a:r>
              <a:rPr lang="en-US" sz="2600" dirty="0"/>
              <a:t>/</a:t>
            </a:r>
            <a:r>
              <a:rPr lang="en-US" sz="2600" dirty="0" err="1"/>
              <a:t>deltakerne</a:t>
            </a:r>
            <a:endParaRPr lang="en-US" sz="2600" dirty="0"/>
          </a:p>
          <a:p>
            <a:r>
              <a:rPr lang="en-US" sz="2600" dirty="0"/>
              <a:t>HSK </a:t>
            </a:r>
            <a:r>
              <a:rPr lang="en-US" sz="2600" dirty="0" err="1"/>
              <a:t>dekker</a:t>
            </a:r>
            <a:r>
              <a:rPr lang="en-US" sz="2600" dirty="0"/>
              <a:t> 50% av </a:t>
            </a:r>
            <a:r>
              <a:rPr lang="en-US" sz="2600" dirty="0" err="1"/>
              <a:t>kostnadene</a:t>
            </a:r>
            <a:r>
              <a:rPr lang="en-US" sz="2600" dirty="0"/>
              <a:t> </a:t>
            </a:r>
            <a:r>
              <a:rPr lang="en-US" sz="2600" dirty="0" err="1"/>
              <a:t>til</a:t>
            </a:r>
            <a:r>
              <a:rPr lang="en-US" sz="2600" dirty="0"/>
              <a:t> </a:t>
            </a:r>
            <a:r>
              <a:rPr lang="en-US" sz="2600" dirty="0" err="1"/>
              <a:t>overnatting</a:t>
            </a:r>
            <a:r>
              <a:rPr lang="en-US" sz="2600" dirty="0"/>
              <a:t>.</a:t>
            </a:r>
          </a:p>
          <a:p>
            <a:r>
              <a:rPr lang="en-US" sz="2600" dirty="0"/>
              <a:t>Transport &amp; mat under </a:t>
            </a:r>
            <a:r>
              <a:rPr lang="en-US" sz="2600" dirty="0" err="1"/>
              <a:t>oppholdet</a:t>
            </a:r>
            <a:r>
              <a:rPr lang="en-US" sz="2600" dirty="0"/>
              <a:t> </a:t>
            </a:r>
            <a:r>
              <a:rPr lang="en-US" sz="2600" dirty="0" err="1"/>
              <a:t>dekkes</a:t>
            </a:r>
            <a:r>
              <a:rPr lang="en-US" sz="2600" dirty="0"/>
              <a:t> av </a:t>
            </a:r>
            <a:r>
              <a:rPr lang="en-US" sz="2600" dirty="0" err="1"/>
              <a:t>egen</a:t>
            </a:r>
            <a:r>
              <a:rPr lang="en-US" sz="2600" dirty="0"/>
              <a:t> </a:t>
            </a:r>
            <a:r>
              <a:rPr lang="en-US" sz="2600" dirty="0" err="1"/>
              <a:t>regning</a:t>
            </a:r>
            <a:r>
              <a:rPr lang="en-US" sz="2600" dirty="0"/>
              <a:t>! </a:t>
            </a:r>
          </a:p>
          <a:p>
            <a:r>
              <a:rPr lang="en-US" sz="2600" u="sng" dirty="0" err="1"/>
              <a:t>Sosialt</a:t>
            </a:r>
            <a:r>
              <a:rPr lang="en-US" sz="2600" u="sng" dirty="0"/>
              <a:t> </a:t>
            </a:r>
            <a:r>
              <a:rPr lang="en-US" sz="2600" u="sng" dirty="0" err="1"/>
              <a:t>opplegg</a:t>
            </a:r>
            <a:r>
              <a:rPr lang="en-US" sz="2600" u="sng" dirty="0"/>
              <a:t>:</a:t>
            </a:r>
          </a:p>
          <a:p>
            <a:r>
              <a:rPr lang="en-US" sz="2600" dirty="0"/>
              <a:t>Er under </a:t>
            </a:r>
            <a:r>
              <a:rPr lang="en-US" sz="2600" dirty="0" err="1"/>
              <a:t>utarbeidelse</a:t>
            </a:r>
            <a:r>
              <a:rPr lang="en-US" sz="2600" dirty="0"/>
              <a:t>  - men </a:t>
            </a:r>
            <a:r>
              <a:rPr lang="en-US" sz="2600" dirty="0" err="1"/>
              <a:t>evaluering</a:t>
            </a:r>
            <a:r>
              <a:rPr lang="en-US" sz="2600" dirty="0"/>
              <a:t> </a:t>
            </a:r>
            <a:r>
              <a:rPr lang="en-US" sz="2600" dirty="0" err="1"/>
              <a:t>fra</a:t>
            </a:r>
            <a:r>
              <a:rPr lang="en-US" sz="2600" dirty="0"/>
              <a:t> I </a:t>
            </a:r>
            <a:r>
              <a:rPr lang="en-US" sz="2600" dirty="0" err="1"/>
              <a:t>fjor</a:t>
            </a:r>
            <a:r>
              <a:rPr lang="en-US" sz="2600" dirty="0"/>
              <a:t> </a:t>
            </a:r>
            <a:r>
              <a:rPr lang="en-US" sz="2600" dirty="0" err="1"/>
              <a:t>satser</a:t>
            </a:r>
            <a:r>
              <a:rPr lang="en-US" sz="2600" dirty="0"/>
              <a:t> vi </a:t>
            </a:r>
            <a:r>
              <a:rPr lang="en-US" sz="2600" dirty="0" err="1"/>
              <a:t>også</a:t>
            </a:r>
            <a:r>
              <a:rPr lang="en-US" sz="2600" dirty="0"/>
              <a:t> I </a:t>
            </a:r>
            <a:r>
              <a:rPr lang="en-US" sz="2600" dirty="0" err="1"/>
              <a:t>år</a:t>
            </a:r>
            <a:r>
              <a:rPr lang="en-US" sz="2600" dirty="0"/>
              <a:t> på </a:t>
            </a:r>
            <a:r>
              <a:rPr lang="en-US" sz="2600" dirty="0" err="1"/>
              <a:t>følgende</a:t>
            </a:r>
            <a:r>
              <a:rPr lang="en-US" sz="2600" dirty="0"/>
              <a:t>:</a:t>
            </a:r>
          </a:p>
          <a:p>
            <a:pPr lvl="1"/>
            <a:r>
              <a:rPr lang="en-US" sz="2600" dirty="0" err="1"/>
              <a:t>Felles</a:t>
            </a:r>
            <a:r>
              <a:rPr lang="en-US" sz="2600" dirty="0"/>
              <a:t> grilling</a:t>
            </a:r>
          </a:p>
          <a:p>
            <a:pPr lvl="1"/>
            <a:r>
              <a:rPr lang="en-US" sz="2600" dirty="0"/>
              <a:t>“</a:t>
            </a:r>
            <a:r>
              <a:rPr lang="en-US" sz="2600" dirty="0" err="1"/>
              <a:t>hoppe</a:t>
            </a:r>
            <a:r>
              <a:rPr lang="en-US" sz="2600" dirty="0"/>
              <a:t> </a:t>
            </a:r>
            <a:r>
              <a:rPr lang="en-US" sz="2600" dirty="0" err="1"/>
              <a:t>underholding”I</a:t>
            </a:r>
            <a:r>
              <a:rPr lang="en-US" sz="2600" dirty="0"/>
              <a:t> </a:t>
            </a:r>
            <a:r>
              <a:rPr lang="en-US" sz="2600" dirty="0" err="1"/>
              <a:t>regi</a:t>
            </a:r>
            <a:r>
              <a:rPr lang="en-US" sz="2600" dirty="0"/>
              <a:t> av </a:t>
            </a:r>
            <a:r>
              <a:rPr lang="en-US" sz="2600" dirty="0" err="1"/>
              <a:t>rytterne</a:t>
            </a:r>
            <a:r>
              <a:rPr lang="en-US" sz="2600" dirty="0"/>
              <a:t> på </a:t>
            </a:r>
            <a:r>
              <a:rPr lang="en-US" sz="2600" dirty="0" err="1"/>
              <a:t>Pumptracken</a:t>
            </a:r>
            <a:endParaRPr lang="en-US" sz="2600" dirty="0"/>
          </a:p>
          <a:p>
            <a:pPr lvl="1"/>
            <a:r>
              <a:rPr lang="en-US" sz="2600" dirty="0" err="1"/>
              <a:t>Felles</a:t>
            </a:r>
            <a:r>
              <a:rPr lang="en-US" sz="2600" dirty="0"/>
              <a:t> </a:t>
            </a:r>
            <a:r>
              <a:rPr lang="en-US" sz="2600" dirty="0" err="1"/>
              <a:t>bading</a:t>
            </a:r>
            <a:endParaRPr lang="en-US" sz="2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lassholder for innhold 7" descr="Et bilde som inneholder kart&#10;&#10;Automatisk generert beskrivelse">
            <a:extLst>
              <a:ext uri="{FF2B5EF4-FFF2-40B4-BE49-F238E27FC236}">
                <a16:creationId xmlns:a16="http://schemas.microsoft.com/office/drawing/2014/main" id="{ABF5072E-E97A-4A0E-BBC0-A1E3294114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216" t="10001" r="14839" b="14840"/>
          <a:stretch/>
        </p:blipFill>
        <p:spPr>
          <a:xfrm>
            <a:off x="5405862" y="1729537"/>
            <a:ext cx="6019331" cy="3395680"/>
          </a:xfrm>
          <a:prstGeom prst="rect">
            <a:avLst/>
          </a:prstGeom>
          <a:effectLst/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32B45C9-D4FD-463D-BC26-AFDF925CBCF0}"/>
              </a:ext>
            </a:extLst>
          </p:cNvPr>
          <p:cNvSpPr txBox="1"/>
          <p:nvPr/>
        </p:nvSpPr>
        <p:spPr>
          <a:xfrm>
            <a:off x="5405862" y="5356101"/>
            <a:ext cx="6019331" cy="33956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nb-NO" sz="1300" dirty="0">
                <a:solidFill>
                  <a:srgbClr val="FFFFFF"/>
                </a:solidFill>
              </a:rPr>
              <a:t>Hyttene ligger rett ved sykkel arena/&amp; skitrekk</a:t>
            </a:r>
          </a:p>
        </p:txBody>
      </p:sp>
    </p:spTree>
    <p:extLst>
      <p:ext uri="{BB962C8B-B14F-4D97-AF65-F5344CB8AC3E}">
        <p14:creationId xmlns:p14="http://schemas.microsoft.com/office/powerpoint/2010/main" val="290583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288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Trysil tur 2022 Onsdag 29. juni – søndag 3. juli </vt:lpstr>
      <vt:lpstr>Trysil tur 2021 Onsdag 29. juni – 3. juli </vt:lpstr>
      <vt:lpstr>Praktisk gjennomføring av tur: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Trysil tur 2021</dc:title>
  <dc:creator>Gry Soland</dc:creator>
  <cp:lastModifiedBy>Gry Soland</cp:lastModifiedBy>
  <cp:revision>12</cp:revision>
  <dcterms:created xsi:type="dcterms:W3CDTF">2021-06-03T12:22:45Z</dcterms:created>
  <dcterms:modified xsi:type="dcterms:W3CDTF">2022-03-16T09:44:12Z</dcterms:modified>
</cp:coreProperties>
</file>